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</p:sldIdLst>
  <p:sldSz cx="7772400" cy="10058400"/>
  <p:notesSz cx="7772400" cy="10058400"/>
  <p:embeddedFontLst>
    <p:embeddedFont>
      <p:font typeface="Fidelity Sans 2" panose="020B0504050501040104" pitchFamily="34" charset="0"/>
      <p:regular r:id="rId6"/>
      <p:bold r:id="rId7"/>
      <p:italic r:id="rId8"/>
      <p:boldItalic r:id="rId9"/>
    </p:embeddedFont>
    <p:embeddedFont>
      <p:font typeface="Fidelity Sans 2 Light" panose="020B0404050501040104" pitchFamily="34" charset="0"/>
      <p:regular r:id="rId10"/>
      <p:italic r:id="rId11"/>
    </p:embeddedFont>
    <p:embeddedFont>
      <p:font typeface="Fidelity Sans 2 SemiBold" panose="020B0704050501040104" pitchFamily="34" charset="0"/>
      <p:regular r:id="rId12"/>
      <p:bold r:id="rId13"/>
      <p:italic r:id="rId14"/>
      <p:boldItalic r:id="rId15"/>
    </p:embeddedFont>
    <p:embeddedFont>
      <p:font typeface="Fidelity Slab Light" panose="02060404050501040104" pitchFamily="18" charset="0"/>
      <p:regular r:id="rId16"/>
      <p:italic r:id="rId1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79"/>
  </p:normalViewPr>
  <p:slideViewPr>
    <p:cSldViewPr>
      <p:cViewPr>
        <p:scale>
          <a:sx n="70" d="100"/>
          <a:sy n="70" d="100"/>
        </p:scale>
        <p:origin x="1384" y="-11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customXml" Target="../customXml/item2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mod modSld modMainMaster">
      <pc:chgData name="Baker, Joseph" userId="0bde9aa7-cabe-4ae6-a7d0-c4aa1c087405" providerId="ADAL" clId="{DDC20052-98CD-56FC-AA8F-AAD9A7245AD0}" dt="2025-08-27T18:11:39.437" v="12" actId="1035"/>
      <pc:docMkLst>
        <pc:docMk/>
      </pc:docMkLst>
      <pc:sldChg chg="addSp modSp mod">
        <pc:chgData name="Baker, Joseph" userId="0bde9aa7-cabe-4ae6-a7d0-c4aa1c087405" providerId="ADAL" clId="{DDC20052-98CD-56FC-AA8F-AAD9A7245AD0}" dt="2025-08-27T18:11:39.437" v="12" actId="1035"/>
        <pc:sldMkLst>
          <pc:docMk/>
          <pc:sldMk cId="0" sldId="256"/>
        </pc:sldMkLst>
        <pc:picChg chg="add mod">
          <ac:chgData name="Baker, Joseph" userId="0bde9aa7-cabe-4ae6-a7d0-c4aa1c087405" providerId="ADAL" clId="{DDC20052-98CD-56FC-AA8F-AAD9A7245AD0}" dt="2025-08-27T18:11:39.437" v="12" actId="1035"/>
          <ac:picMkLst>
            <pc:docMk/>
            <pc:sldMk cId="0" sldId="256"/>
            <ac:picMk id="8" creationId="{62C738E5-35AA-65CE-A022-33F1D919D590}"/>
          </ac:picMkLst>
        </pc:picChg>
      </pc:sldChg>
      <pc:sldMasterChg chg="addSp mod">
        <pc:chgData name="Baker, Joseph" userId="0bde9aa7-cabe-4ae6-a7d0-c4aa1c087405" providerId="ADAL" clId="{DDC20052-98CD-56FC-AA8F-AAD9A7245AD0}" dt="2025-08-27T18:10:43.648" v="0" actId="33475"/>
        <pc:sldMasterMkLst>
          <pc:docMk/>
          <pc:sldMasterMk cId="0" sldId="2147483648"/>
        </pc:sldMasterMkLst>
        <pc:spChg chg="add">
          <ac:chgData name="Baker, Joseph" userId="0bde9aa7-cabe-4ae6-a7d0-c4aa1c087405" providerId="ADAL" clId="{DDC20052-98CD-56FC-AA8F-AAD9A7245AD0}" dt="2025-08-27T18:10:43.648" v="0" actId="33475"/>
          <ac:spMkLst>
            <pc:docMk/>
            <pc:sldMasterMk cId="0" sldId="2147483648"/>
            <ac:spMk id="8" creationId="{AA4918FC-9CF7-A958-A17D-FABC0A7E16A3}"/>
          </ac:spMkLst>
        </pc:spChg>
      </pc:sldMasterChg>
    </pc:docChg>
  </pc:docChgLst>
  <pc:docChgLst>
    <pc:chgData name="Gillen, Courtney" userId="c81dfabd-b97d-47f2-a17a-054fed36ab81" providerId="ADAL" clId="{F9C3B91D-6099-48E8-89C2-5F4535CB3BC8}"/>
    <pc:docChg chg="undo custSel modSld">
      <pc:chgData name="Gillen, Courtney" userId="c81dfabd-b97d-47f2-a17a-054fed36ab81" providerId="ADAL" clId="{F9C3B91D-6099-48E8-89C2-5F4535CB3BC8}" dt="2025-08-28T22:53:39.902" v="3" actId="6549"/>
      <pc:docMkLst>
        <pc:docMk/>
      </pc:docMkLst>
      <pc:sldChg chg="addSp delSp modSp mod">
        <pc:chgData name="Gillen, Courtney" userId="c81dfabd-b97d-47f2-a17a-054fed36ab81" providerId="ADAL" clId="{F9C3B91D-6099-48E8-89C2-5F4535CB3BC8}" dt="2025-08-28T22:53:39.902" v="3" actId="6549"/>
        <pc:sldMkLst>
          <pc:docMk/>
          <pc:sldMk cId="0" sldId="256"/>
        </pc:sldMkLst>
        <pc:spChg chg="add del mod">
          <ac:chgData name="Gillen, Courtney" userId="c81dfabd-b97d-47f2-a17a-054fed36ab81" providerId="ADAL" clId="{F9C3B91D-6099-48E8-89C2-5F4535CB3BC8}" dt="2025-08-28T22:53:39.902" v="3" actId="6549"/>
          <ac:spMkLst>
            <pc:docMk/>
            <pc:sldMk cId="0" sldId="256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608576"/>
            <a:ext cx="7772400" cy="4197350"/>
          </a:xfrm>
          <a:custGeom>
            <a:avLst/>
            <a:gdLst/>
            <a:ahLst/>
            <a:cxnLst/>
            <a:rect l="l" t="t" r="r" b="b"/>
            <a:pathLst>
              <a:path w="7772400" h="4197350">
                <a:moveTo>
                  <a:pt x="7772400" y="0"/>
                </a:moveTo>
                <a:lnTo>
                  <a:pt x="0" y="0"/>
                </a:lnTo>
                <a:lnTo>
                  <a:pt x="0" y="4197248"/>
                </a:lnTo>
                <a:lnTo>
                  <a:pt x="7772400" y="4197248"/>
                </a:lnTo>
                <a:lnTo>
                  <a:pt x="7772400" y="0"/>
                </a:lnTo>
                <a:close/>
              </a:path>
            </a:pathLst>
          </a:custGeom>
          <a:solidFill>
            <a:srgbClr val="F8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81054" y="7825092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419100" h="419100">
                <a:moveTo>
                  <a:pt x="209257" y="0"/>
                </a:moveTo>
                <a:lnTo>
                  <a:pt x="161272" y="5526"/>
                </a:lnTo>
                <a:lnTo>
                  <a:pt x="117225" y="21268"/>
                </a:lnTo>
                <a:lnTo>
                  <a:pt x="78372" y="45970"/>
                </a:lnTo>
                <a:lnTo>
                  <a:pt x="45967" y="78375"/>
                </a:lnTo>
                <a:lnTo>
                  <a:pt x="21266" y="117226"/>
                </a:lnTo>
                <a:lnTo>
                  <a:pt x="5525" y="161268"/>
                </a:lnTo>
                <a:lnTo>
                  <a:pt x="0" y="209245"/>
                </a:lnTo>
                <a:lnTo>
                  <a:pt x="5525" y="257236"/>
                </a:lnTo>
                <a:lnTo>
                  <a:pt x="21266" y="301290"/>
                </a:lnTo>
                <a:lnTo>
                  <a:pt x="45967" y="340151"/>
                </a:lnTo>
                <a:lnTo>
                  <a:pt x="78372" y="372562"/>
                </a:lnTo>
                <a:lnTo>
                  <a:pt x="117225" y="397268"/>
                </a:lnTo>
                <a:lnTo>
                  <a:pt x="161272" y="413013"/>
                </a:lnTo>
                <a:lnTo>
                  <a:pt x="209257" y="418541"/>
                </a:lnTo>
                <a:lnTo>
                  <a:pt x="257251" y="413013"/>
                </a:lnTo>
                <a:lnTo>
                  <a:pt x="301303" y="397268"/>
                </a:lnTo>
                <a:lnTo>
                  <a:pt x="340159" y="372562"/>
                </a:lnTo>
                <a:lnTo>
                  <a:pt x="372563" y="340151"/>
                </a:lnTo>
                <a:lnTo>
                  <a:pt x="397263" y="301290"/>
                </a:lnTo>
                <a:lnTo>
                  <a:pt x="413003" y="257236"/>
                </a:lnTo>
                <a:lnTo>
                  <a:pt x="418528" y="209245"/>
                </a:lnTo>
                <a:lnTo>
                  <a:pt x="413003" y="161268"/>
                </a:lnTo>
                <a:lnTo>
                  <a:pt x="397263" y="117226"/>
                </a:lnTo>
                <a:lnTo>
                  <a:pt x="372563" y="78375"/>
                </a:lnTo>
                <a:lnTo>
                  <a:pt x="340159" y="45970"/>
                </a:lnTo>
                <a:lnTo>
                  <a:pt x="301303" y="21268"/>
                </a:lnTo>
                <a:lnTo>
                  <a:pt x="257251" y="5526"/>
                </a:lnTo>
                <a:lnTo>
                  <a:pt x="2092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274704" y="7815414"/>
            <a:ext cx="1148080" cy="411480"/>
          </a:xfrm>
          <a:custGeom>
            <a:avLst/>
            <a:gdLst/>
            <a:ahLst/>
            <a:cxnLst/>
            <a:rect l="l" t="t" r="r" b="b"/>
            <a:pathLst>
              <a:path w="1148079" h="411479">
                <a:moveTo>
                  <a:pt x="427926" y="233616"/>
                </a:moveTo>
                <a:lnTo>
                  <a:pt x="427151" y="188645"/>
                </a:lnTo>
                <a:lnTo>
                  <a:pt x="417220" y="145008"/>
                </a:lnTo>
                <a:lnTo>
                  <a:pt x="398589" y="104635"/>
                </a:lnTo>
                <a:lnTo>
                  <a:pt x="374789" y="72072"/>
                </a:lnTo>
                <a:lnTo>
                  <a:pt x="345224" y="44564"/>
                </a:lnTo>
                <a:lnTo>
                  <a:pt x="311480" y="23075"/>
                </a:lnTo>
                <a:lnTo>
                  <a:pt x="275120" y="8610"/>
                </a:lnTo>
                <a:lnTo>
                  <a:pt x="205028" y="0"/>
                </a:lnTo>
                <a:lnTo>
                  <a:pt x="169506" y="4178"/>
                </a:lnTo>
                <a:lnTo>
                  <a:pt x="98983" y="33121"/>
                </a:lnTo>
                <a:lnTo>
                  <a:pt x="64719" y="60439"/>
                </a:lnTo>
                <a:lnTo>
                  <a:pt x="36347" y="93840"/>
                </a:lnTo>
                <a:lnTo>
                  <a:pt x="16243" y="131216"/>
                </a:lnTo>
                <a:lnTo>
                  <a:pt x="4102" y="170776"/>
                </a:lnTo>
                <a:lnTo>
                  <a:pt x="0" y="212686"/>
                </a:lnTo>
                <a:lnTo>
                  <a:pt x="3911" y="254558"/>
                </a:lnTo>
                <a:lnTo>
                  <a:pt x="15786" y="294017"/>
                </a:lnTo>
                <a:lnTo>
                  <a:pt x="35407" y="331279"/>
                </a:lnTo>
                <a:lnTo>
                  <a:pt x="63106" y="364502"/>
                </a:lnTo>
                <a:lnTo>
                  <a:pt x="96659" y="391782"/>
                </a:lnTo>
                <a:lnTo>
                  <a:pt x="133858" y="411187"/>
                </a:lnTo>
                <a:lnTo>
                  <a:pt x="180047" y="268401"/>
                </a:lnTo>
                <a:lnTo>
                  <a:pt x="282956" y="268401"/>
                </a:lnTo>
                <a:lnTo>
                  <a:pt x="260451" y="253822"/>
                </a:lnTo>
                <a:lnTo>
                  <a:pt x="183388" y="253771"/>
                </a:lnTo>
                <a:lnTo>
                  <a:pt x="213487" y="157035"/>
                </a:lnTo>
                <a:lnTo>
                  <a:pt x="162458" y="238937"/>
                </a:lnTo>
                <a:lnTo>
                  <a:pt x="177723" y="249732"/>
                </a:lnTo>
                <a:lnTo>
                  <a:pt x="155702" y="249732"/>
                </a:lnTo>
                <a:lnTo>
                  <a:pt x="136334" y="280543"/>
                </a:lnTo>
                <a:lnTo>
                  <a:pt x="53822" y="323735"/>
                </a:lnTo>
                <a:lnTo>
                  <a:pt x="52451" y="324192"/>
                </a:lnTo>
                <a:lnTo>
                  <a:pt x="52006" y="323938"/>
                </a:lnTo>
                <a:lnTo>
                  <a:pt x="52235" y="323494"/>
                </a:lnTo>
                <a:lnTo>
                  <a:pt x="52451" y="323494"/>
                </a:lnTo>
                <a:lnTo>
                  <a:pt x="155460" y="235991"/>
                </a:lnTo>
                <a:lnTo>
                  <a:pt x="24358" y="251269"/>
                </a:lnTo>
                <a:lnTo>
                  <a:pt x="24117" y="251066"/>
                </a:lnTo>
                <a:lnTo>
                  <a:pt x="24117" y="250596"/>
                </a:lnTo>
                <a:lnTo>
                  <a:pt x="151447" y="213067"/>
                </a:lnTo>
                <a:lnTo>
                  <a:pt x="23202" y="175475"/>
                </a:lnTo>
                <a:lnTo>
                  <a:pt x="23202" y="175082"/>
                </a:lnTo>
                <a:lnTo>
                  <a:pt x="23685" y="174828"/>
                </a:lnTo>
                <a:lnTo>
                  <a:pt x="155460" y="188747"/>
                </a:lnTo>
                <a:lnTo>
                  <a:pt x="52235" y="103962"/>
                </a:lnTo>
                <a:lnTo>
                  <a:pt x="52235" y="103759"/>
                </a:lnTo>
                <a:lnTo>
                  <a:pt x="52679" y="103505"/>
                </a:lnTo>
                <a:lnTo>
                  <a:pt x="168986" y="166941"/>
                </a:lnTo>
                <a:lnTo>
                  <a:pt x="107569" y="49999"/>
                </a:lnTo>
                <a:lnTo>
                  <a:pt x="108013" y="49542"/>
                </a:lnTo>
                <a:lnTo>
                  <a:pt x="189458" y="155460"/>
                </a:lnTo>
                <a:lnTo>
                  <a:pt x="179971" y="18719"/>
                </a:lnTo>
                <a:lnTo>
                  <a:pt x="180200" y="18262"/>
                </a:lnTo>
                <a:lnTo>
                  <a:pt x="180898" y="18719"/>
                </a:lnTo>
                <a:lnTo>
                  <a:pt x="215315" y="150533"/>
                </a:lnTo>
                <a:lnTo>
                  <a:pt x="254647" y="22555"/>
                </a:lnTo>
                <a:lnTo>
                  <a:pt x="255092" y="22313"/>
                </a:lnTo>
                <a:lnTo>
                  <a:pt x="255562" y="22555"/>
                </a:lnTo>
                <a:lnTo>
                  <a:pt x="239141" y="154597"/>
                </a:lnTo>
                <a:lnTo>
                  <a:pt x="324637" y="54279"/>
                </a:lnTo>
                <a:lnTo>
                  <a:pt x="325043" y="54038"/>
                </a:lnTo>
                <a:lnTo>
                  <a:pt x="325043" y="54521"/>
                </a:lnTo>
                <a:lnTo>
                  <a:pt x="259613" y="170129"/>
                </a:lnTo>
                <a:lnTo>
                  <a:pt x="378142" y="110045"/>
                </a:lnTo>
                <a:lnTo>
                  <a:pt x="378358" y="109588"/>
                </a:lnTo>
                <a:lnTo>
                  <a:pt x="379272" y="109804"/>
                </a:lnTo>
                <a:lnTo>
                  <a:pt x="379056" y="110248"/>
                </a:lnTo>
                <a:lnTo>
                  <a:pt x="273545" y="190119"/>
                </a:lnTo>
                <a:lnTo>
                  <a:pt x="408292" y="181343"/>
                </a:lnTo>
                <a:lnTo>
                  <a:pt x="408520" y="181597"/>
                </a:lnTo>
                <a:lnTo>
                  <a:pt x="408520" y="182003"/>
                </a:lnTo>
                <a:lnTo>
                  <a:pt x="276707" y="213728"/>
                </a:lnTo>
                <a:lnTo>
                  <a:pt x="403123" y="258051"/>
                </a:lnTo>
                <a:lnTo>
                  <a:pt x="403999" y="258724"/>
                </a:lnTo>
                <a:lnTo>
                  <a:pt x="403796" y="259168"/>
                </a:lnTo>
                <a:lnTo>
                  <a:pt x="269290" y="238709"/>
                </a:lnTo>
                <a:lnTo>
                  <a:pt x="372935" y="328193"/>
                </a:lnTo>
                <a:lnTo>
                  <a:pt x="373176" y="328663"/>
                </a:lnTo>
                <a:lnTo>
                  <a:pt x="372935" y="329158"/>
                </a:lnTo>
                <a:lnTo>
                  <a:pt x="372503" y="329158"/>
                </a:lnTo>
                <a:lnTo>
                  <a:pt x="293370" y="285026"/>
                </a:lnTo>
                <a:lnTo>
                  <a:pt x="350215" y="379742"/>
                </a:lnTo>
                <a:lnTo>
                  <a:pt x="373291" y="358140"/>
                </a:lnTo>
                <a:lnTo>
                  <a:pt x="392671" y="333438"/>
                </a:lnTo>
                <a:lnTo>
                  <a:pt x="408025" y="306451"/>
                </a:lnTo>
                <a:lnTo>
                  <a:pt x="419049" y="278028"/>
                </a:lnTo>
                <a:lnTo>
                  <a:pt x="427926" y="233616"/>
                </a:lnTo>
                <a:close/>
              </a:path>
              <a:path w="1148079" h="411479">
                <a:moveTo>
                  <a:pt x="753872" y="67665"/>
                </a:moveTo>
                <a:lnTo>
                  <a:pt x="543052" y="67665"/>
                </a:lnTo>
                <a:lnTo>
                  <a:pt x="460705" y="361632"/>
                </a:lnTo>
                <a:lnTo>
                  <a:pt x="563549" y="361632"/>
                </a:lnTo>
                <a:lnTo>
                  <a:pt x="594283" y="251675"/>
                </a:lnTo>
                <a:lnTo>
                  <a:pt x="701852" y="251675"/>
                </a:lnTo>
                <a:lnTo>
                  <a:pt x="719988" y="187464"/>
                </a:lnTo>
                <a:lnTo>
                  <a:pt x="612406" y="187464"/>
                </a:lnTo>
                <a:lnTo>
                  <a:pt x="626198" y="137414"/>
                </a:lnTo>
                <a:lnTo>
                  <a:pt x="733780" y="137414"/>
                </a:lnTo>
                <a:lnTo>
                  <a:pt x="753872" y="67665"/>
                </a:lnTo>
                <a:close/>
              </a:path>
              <a:path w="1148079" h="411479">
                <a:moveTo>
                  <a:pt x="861834" y="146862"/>
                </a:moveTo>
                <a:lnTo>
                  <a:pt x="760171" y="146862"/>
                </a:lnTo>
                <a:lnTo>
                  <a:pt x="699884" y="361619"/>
                </a:lnTo>
                <a:lnTo>
                  <a:pt x="801547" y="361619"/>
                </a:lnTo>
                <a:lnTo>
                  <a:pt x="861834" y="146862"/>
                </a:lnTo>
                <a:close/>
              </a:path>
              <a:path w="1148079" h="411479">
                <a:moveTo>
                  <a:pt x="883894" y="67652"/>
                </a:moveTo>
                <a:lnTo>
                  <a:pt x="782243" y="67652"/>
                </a:lnTo>
                <a:lnTo>
                  <a:pt x="765695" y="126377"/>
                </a:lnTo>
                <a:lnTo>
                  <a:pt x="867346" y="126377"/>
                </a:lnTo>
                <a:lnTo>
                  <a:pt x="883894" y="67652"/>
                </a:lnTo>
                <a:close/>
              </a:path>
              <a:path w="1148079" h="411479">
                <a:moveTo>
                  <a:pt x="1147622" y="67665"/>
                </a:moveTo>
                <a:lnTo>
                  <a:pt x="1045972" y="67665"/>
                </a:lnTo>
                <a:lnTo>
                  <a:pt x="1017600" y="171297"/>
                </a:lnTo>
                <a:lnTo>
                  <a:pt x="1009040" y="160210"/>
                </a:lnTo>
                <a:lnTo>
                  <a:pt x="1004989" y="157391"/>
                </a:lnTo>
                <a:lnTo>
                  <a:pt x="1004989" y="219367"/>
                </a:lnTo>
                <a:lnTo>
                  <a:pt x="984491" y="289915"/>
                </a:lnTo>
                <a:lnTo>
                  <a:pt x="980160" y="292658"/>
                </a:lnTo>
                <a:lnTo>
                  <a:pt x="975042" y="295021"/>
                </a:lnTo>
                <a:lnTo>
                  <a:pt x="957313" y="295021"/>
                </a:lnTo>
                <a:lnTo>
                  <a:pt x="951395" y="287934"/>
                </a:lnTo>
                <a:lnTo>
                  <a:pt x="951395" y="279654"/>
                </a:lnTo>
                <a:lnTo>
                  <a:pt x="960208" y="239585"/>
                </a:lnTo>
                <a:lnTo>
                  <a:pt x="988834" y="210693"/>
                </a:lnTo>
                <a:lnTo>
                  <a:pt x="995133" y="210693"/>
                </a:lnTo>
                <a:lnTo>
                  <a:pt x="1001445" y="214249"/>
                </a:lnTo>
                <a:lnTo>
                  <a:pt x="1004989" y="219367"/>
                </a:lnTo>
                <a:lnTo>
                  <a:pt x="1004989" y="157391"/>
                </a:lnTo>
                <a:lnTo>
                  <a:pt x="996111" y="151206"/>
                </a:lnTo>
                <a:lnTo>
                  <a:pt x="979360" y="145148"/>
                </a:lnTo>
                <a:lnTo>
                  <a:pt x="959281" y="142938"/>
                </a:lnTo>
                <a:lnTo>
                  <a:pt x="935228" y="145719"/>
                </a:lnTo>
                <a:lnTo>
                  <a:pt x="895718" y="167703"/>
                </a:lnTo>
                <a:lnTo>
                  <a:pt x="866851" y="218186"/>
                </a:lnTo>
                <a:lnTo>
                  <a:pt x="848017" y="286854"/>
                </a:lnTo>
                <a:lnTo>
                  <a:pt x="845400" y="317487"/>
                </a:lnTo>
                <a:lnTo>
                  <a:pt x="849172" y="339305"/>
                </a:lnTo>
                <a:lnTo>
                  <a:pt x="859980" y="354672"/>
                </a:lnTo>
                <a:lnTo>
                  <a:pt x="876985" y="363753"/>
                </a:lnTo>
                <a:lnTo>
                  <a:pt x="899388" y="366737"/>
                </a:lnTo>
                <a:lnTo>
                  <a:pt x="921804" y="364566"/>
                </a:lnTo>
                <a:lnTo>
                  <a:pt x="940752" y="358521"/>
                </a:lnTo>
                <a:lnTo>
                  <a:pt x="957338" y="349288"/>
                </a:lnTo>
                <a:lnTo>
                  <a:pt x="972667" y="337591"/>
                </a:lnTo>
                <a:lnTo>
                  <a:pt x="965593" y="361632"/>
                </a:lnTo>
                <a:lnTo>
                  <a:pt x="1065276" y="361632"/>
                </a:lnTo>
                <a:lnTo>
                  <a:pt x="1072007" y="337591"/>
                </a:lnTo>
                <a:lnTo>
                  <a:pt x="1083932" y="295021"/>
                </a:lnTo>
                <a:lnTo>
                  <a:pt x="1107554" y="210693"/>
                </a:lnTo>
                <a:lnTo>
                  <a:pt x="1118590" y="171297"/>
                </a:lnTo>
                <a:lnTo>
                  <a:pt x="1147622" y="6766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5487" y="7957172"/>
            <a:ext cx="252577" cy="225361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5717273" y="7883067"/>
            <a:ext cx="1636395" cy="382270"/>
          </a:xfrm>
          <a:custGeom>
            <a:avLst/>
            <a:gdLst/>
            <a:ahLst/>
            <a:cxnLst/>
            <a:rect l="l" t="t" r="r" b="b"/>
            <a:pathLst>
              <a:path w="1636395" h="382270">
                <a:moveTo>
                  <a:pt x="41402" y="326974"/>
                </a:moveTo>
                <a:lnTo>
                  <a:pt x="16065" y="326999"/>
                </a:lnTo>
                <a:lnTo>
                  <a:pt x="0" y="379857"/>
                </a:lnTo>
                <a:lnTo>
                  <a:pt x="25260" y="379844"/>
                </a:lnTo>
                <a:lnTo>
                  <a:pt x="41402" y="326974"/>
                </a:lnTo>
                <a:close/>
              </a:path>
              <a:path w="1636395" h="382270">
                <a:moveTo>
                  <a:pt x="184061" y="326974"/>
                </a:moveTo>
                <a:lnTo>
                  <a:pt x="162064" y="326999"/>
                </a:lnTo>
                <a:lnTo>
                  <a:pt x="151333" y="362267"/>
                </a:lnTo>
                <a:lnTo>
                  <a:pt x="151079" y="362267"/>
                </a:lnTo>
                <a:lnTo>
                  <a:pt x="141579" y="327012"/>
                </a:lnTo>
                <a:lnTo>
                  <a:pt x="104508" y="327037"/>
                </a:lnTo>
                <a:lnTo>
                  <a:pt x="88633" y="379793"/>
                </a:lnTo>
                <a:lnTo>
                  <a:pt x="110629" y="379780"/>
                </a:lnTo>
                <a:lnTo>
                  <a:pt x="121881" y="342176"/>
                </a:lnTo>
                <a:lnTo>
                  <a:pt x="122059" y="342176"/>
                </a:lnTo>
                <a:lnTo>
                  <a:pt x="132334" y="379857"/>
                </a:lnTo>
                <a:lnTo>
                  <a:pt x="167805" y="379730"/>
                </a:lnTo>
                <a:lnTo>
                  <a:pt x="184061" y="326974"/>
                </a:lnTo>
                <a:close/>
              </a:path>
              <a:path w="1636395" h="382270">
                <a:moveTo>
                  <a:pt x="316230" y="326986"/>
                </a:moveTo>
                <a:lnTo>
                  <a:pt x="290410" y="327012"/>
                </a:lnTo>
                <a:lnTo>
                  <a:pt x="264896" y="360273"/>
                </a:lnTo>
                <a:lnTo>
                  <a:pt x="260007" y="327050"/>
                </a:lnTo>
                <a:lnTo>
                  <a:pt x="232105" y="327063"/>
                </a:lnTo>
                <a:lnTo>
                  <a:pt x="242684" y="379793"/>
                </a:lnTo>
                <a:lnTo>
                  <a:pt x="273659" y="379755"/>
                </a:lnTo>
                <a:lnTo>
                  <a:pt x="316230" y="326986"/>
                </a:lnTo>
                <a:close/>
              </a:path>
              <a:path w="1636395" h="382270">
                <a:moveTo>
                  <a:pt x="422465" y="327025"/>
                </a:moveTo>
                <a:lnTo>
                  <a:pt x="364807" y="327075"/>
                </a:lnTo>
                <a:lnTo>
                  <a:pt x="348691" y="379945"/>
                </a:lnTo>
                <a:lnTo>
                  <a:pt x="406654" y="379907"/>
                </a:lnTo>
                <a:lnTo>
                  <a:pt x="410032" y="369214"/>
                </a:lnTo>
                <a:lnTo>
                  <a:pt x="376542" y="369239"/>
                </a:lnTo>
                <a:lnTo>
                  <a:pt x="379742" y="358775"/>
                </a:lnTo>
                <a:lnTo>
                  <a:pt x="410819" y="358749"/>
                </a:lnTo>
                <a:lnTo>
                  <a:pt x="413918" y="348564"/>
                </a:lnTo>
                <a:lnTo>
                  <a:pt x="382854" y="348589"/>
                </a:lnTo>
                <a:lnTo>
                  <a:pt x="386067" y="337756"/>
                </a:lnTo>
                <a:lnTo>
                  <a:pt x="419201" y="337718"/>
                </a:lnTo>
                <a:lnTo>
                  <a:pt x="422465" y="327025"/>
                </a:lnTo>
                <a:close/>
              </a:path>
              <a:path w="1636395" h="382270">
                <a:moveTo>
                  <a:pt x="542772" y="335534"/>
                </a:moveTo>
                <a:lnTo>
                  <a:pt x="538746" y="330644"/>
                </a:lnTo>
                <a:lnTo>
                  <a:pt x="529463" y="327520"/>
                </a:lnTo>
                <a:lnTo>
                  <a:pt x="513930" y="326440"/>
                </a:lnTo>
                <a:lnTo>
                  <a:pt x="497814" y="327444"/>
                </a:lnTo>
                <a:lnTo>
                  <a:pt x="471665" y="349846"/>
                </a:lnTo>
                <a:lnTo>
                  <a:pt x="474167" y="352336"/>
                </a:lnTo>
                <a:lnTo>
                  <a:pt x="482155" y="356336"/>
                </a:lnTo>
                <a:lnTo>
                  <a:pt x="493877" y="359384"/>
                </a:lnTo>
                <a:lnTo>
                  <a:pt x="504888" y="361886"/>
                </a:lnTo>
                <a:lnTo>
                  <a:pt x="510730" y="364299"/>
                </a:lnTo>
                <a:lnTo>
                  <a:pt x="511200" y="364959"/>
                </a:lnTo>
                <a:lnTo>
                  <a:pt x="511378" y="365760"/>
                </a:lnTo>
                <a:lnTo>
                  <a:pt x="509803" y="370954"/>
                </a:lnTo>
                <a:lnTo>
                  <a:pt x="503796" y="372033"/>
                </a:lnTo>
                <a:lnTo>
                  <a:pt x="495211" y="372046"/>
                </a:lnTo>
                <a:lnTo>
                  <a:pt x="490867" y="371322"/>
                </a:lnTo>
                <a:lnTo>
                  <a:pt x="488454" y="368554"/>
                </a:lnTo>
                <a:lnTo>
                  <a:pt x="488454" y="366433"/>
                </a:lnTo>
                <a:lnTo>
                  <a:pt x="489127" y="365074"/>
                </a:lnTo>
                <a:lnTo>
                  <a:pt x="465632" y="365112"/>
                </a:lnTo>
                <a:lnTo>
                  <a:pt x="464629" y="371182"/>
                </a:lnTo>
                <a:lnTo>
                  <a:pt x="467144" y="376542"/>
                </a:lnTo>
                <a:lnTo>
                  <a:pt x="476237" y="380352"/>
                </a:lnTo>
                <a:lnTo>
                  <a:pt x="494919" y="381800"/>
                </a:lnTo>
                <a:lnTo>
                  <a:pt x="512775" y="380580"/>
                </a:lnTo>
                <a:lnTo>
                  <a:pt x="525564" y="377126"/>
                </a:lnTo>
                <a:lnTo>
                  <a:pt x="533806" y="371716"/>
                </a:lnTo>
                <a:lnTo>
                  <a:pt x="538022" y="364642"/>
                </a:lnTo>
                <a:lnTo>
                  <a:pt x="539584" y="359537"/>
                </a:lnTo>
                <a:lnTo>
                  <a:pt x="538035" y="356704"/>
                </a:lnTo>
                <a:lnTo>
                  <a:pt x="536257" y="354888"/>
                </a:lnTo>
                <a:lnTo>
                  <a:pt x="528459" y="350862"/>
                </a:lnTo>
                <a:lnTo>
                  <a:pt x="517004" y="347853"/>
                </a:lnTo>
                <a:lnTo>
                  <a:pt x="506158" y="345401"/>
                </a:lnTo>
                <a:lnTo>
                  <a:pt x="500126" y="343052"/>
                </a:lnTo>
                <a:lnTo>
                  <a:pt x="499567" y="342455"/>
                </a:lnTo>
                <a:lnTo>
                  <a:pt x="499541" y="341452"/>
                </a:lnTo>
                <a:lnTo>
                  <a:pt x="500595" y="337959"/>
                </a:lnTo>
                <a:lnTo>
                  <a:pt x="503948" y="336194"/>
                </a:lnTo>
                <a:lnTo>
                  <a:pt x="512445" y="336181"/>
                </a:lnTo>
                <a:lnTo>
                  <a:pt x="517309" y="336537"/>
                </a:lnTo>
                <a:lnTo>
                  <a:pt x="520166" y="338709"/>
                </a:lnTo>
                <a:lnTo>
                  <a:pt x="520649" y="340347"/>
                </a:lnTo>
                <a:lnTo>
                  <a:pt x="520128" y="341934"/>
                </a:lnTo>
                <a:lnTo>
                  <a:pt x="542569" y="341934"/>
                </a:lnTo>
                <a:lnTo>
                  <a:pt x="542772" y="335534"/>
                </a:lnTo>
                <a:close/>
              </a:path>
              <a:path w="1636395" h="382270">
                <a:moveTo>
                  <a:pt x="661339" y="327088"/>
                </a:moveTo>
                <a:lnTo>
                  <a:pt x="596544" y="327152"/>
                </a:lnTo>
                <a:lnTo>
                  <a:pt x="592645" y="339966"/>
                </a:lnTo>
                <a:lnTo>
                  <a:pt x="612381" y="339953"/>
                </a:lnTo>
                <a:lnTo>
                  <a:pt x="600290" y="379742"/>
                </a:lnTo>
                <a:lnTo>
                  <a:pt x="625602" y="379717"/>
                </a:lnTo>
                <a:lnTo>
                  <a:pt x="637705" y="339940"/>
                </a:lnTo>
                <a:lnTo>
                  <a:pt x="657440" y="339915"/>
                </a:lnTo>
                <a:lnTo>
                  <a:pt x="661339" y="327088"/>
                </a:lnTo>
                <a:close/>
              </a:path>
              <a:path w="1636395" h="382270">
                <a:moveTo>
                  <a:pt x="815619" y="326923"/>
                </a:moveTo>
                <a:lnTo>
                  <a:pt x="777074" y="326961"/>
                </a:lnTo>
                <a:lnTo>
                  <a:pt x="754176" y="362254"/>
                </a:lnTo>
                <a:lnTo>
                  <a:pt x="754011" y="362254"/>
                </a:lnTo>
                <a:lnTo>
                  <a:pt x="752157" y="326974"/>
                </a:lnTo>
                <a:lnTo>
                  <a:pt x="713765" y="327012"/>
                </a:lnTo>
                <a:lnTo>
                  <a:pt x="697763" y="379755"/>
                </a:lnTo>
                <a:lnTo>
                  <a:pt x="719251" y="379742"/>
                </a:lnTo>
                <a:lnTo>
                  <a:pt x="731278" y="340042"/>
                </a:lnTo>
                <a:lnTo>
                  <a:pt x="731520" y="340042"/>
                </a:lnTo>
                <a:lnTo>
                  <a:pt x="734999" y="379857"/>
                </a:lnTo>
                <a:lnTo>
                  <a:pt x="759472" y="379844"/>
                </a:lnTo>
                <a:lnTo>
                  <a:pt x="787996" y="340004"/>
                </a:lnTo>
                <a:lnTo>
                  <a:pt x="788174" y="340004"/>
                </a:lnTo>
                <a:lnTo>
                  <a:pt x="776135" y="379818"/>
                </a:lnTo>
                <a:lnTo>
                  <a:pt x="799617" y="379793"/>
                </a:lnTo>
                <a:lnTo>
                  <a:pt x="815619" y="326923"/>
                </a:lnTo>
                <a:close/>
              </a:path>
              <a:path w="1636395" h="382270">
                <a:moveTo>
                  <a:pt x="924852" y="327037"/>
                </a:moveTo>
                <a:lnTo>
                  <a:pt x="867206" y="327088"/>
                </a:lnTo>
                <a:lnTo>
                  <a:pt x="851090" y="379958"/>
                </a:lnTo>
                <a:lnTo>
                  <a:pt x="909040" y="379920"/>
                </a:lnTo>
                <a:lnTo>
                  <a:pt x="912418" y="369227"/>
                </a:lnTo>
                <a:lnTo>
                  <a:pt x="878941" y="369252"/>
                </a:lnTo>
                <a:lnTo>
                  <a:pt x="882142" y="358787"/>
                </a:lnTo>
                <a:lnTo>
                  <a:pt x="913206" y="358762"/>
                </a:lnTo>
                <a:lnTo>
                  <a:pt x="916317" y="348576"/>
                </a:lnTo>
                <a:lnTo>
                  <a:pt x="885240" y="348602"/>
                </a:lnTo>
                <a:lnTo>
                  <a:pt x="888453" y="337769"/>
                </a:lnTo>
                <a:lnTo>
                  <a:pt x="921613" y="337743"/>
                </a:lnTo>
                <a:lnTo>
                  <a:pt x="924852" y="327037"/>
                </a:lnTo>
                <a:close/>
              </a:path>
              <a:path w="1636395" h="382270">
                <a:moveTo>
                  <a:pt x="1056474" y="326974"/>
                </a:moveTo>
                <a:lnTo>
                  <a:pt x="1034491" y="326986"/>
                </a:lnTo>
                <a:lnTo>
                  <a:pt x="1023772" y="362267"/>
                </a:lnTo>
                <a:lnTo>
                  <a:pt x="1023518" y="362267"/>
                </a:lnTo>
                <a:lnTo>
                  <a:pt x="1013980" y="327012"/>
                </a:lnTo>
                <a:lnTo>
                  <a:pt x="976947" y="327037"/>
                </a:lnTo>
                <a:lnTo>
                  <a:pt x="960805" y="379793"/>
                </a:lnTo>
                <a:lnTo>
                  <a:pt x="982814" y="379768"/>
                </a:lnTo>
                <a:lnTo>
                  <a:pt x="994321" y="342176"/>
                </a:lnTo>
                <a:lnTo>
                  <a:pt x="994486" y="342176"/>
                </a:lnTo>
                <a:lnTo>
                  <a:pt x="1004455" y="379755"/>
                </a:lnTo>
                <a:lnTo>
                  <a:pt x="1040384" y="379857"/>
                </a:lnTo>
                <a:lnTo>
                  <a:pt x="1056474" y="326974"/>
                </a:lnTo>
                <a:close/>
              </a:path>
              <a:path w="1636395" h="382270">
                <a:moveTo>
                  <a:pt x="1094270" y="12"/>
                </a:moveTo>
                <a:lnTo>
                  <a:pt x="992606" y="12"/>
                </a:lnTo>
                <a:lnTo>
                  <a:pt x="910259" y="293979"/>
                </a:lnTo>
                <a:lnTo>
                  <a:pt x="1011923" y="293979"/>
                </a:lnTo>
                <a:lnTo>
                  <a:pt x="1094270" y="12"/>
                </a:lnTo>
                <a:close/>
              </a:path>
              <a:path w="1636395" h="382270">
                <a:moveTo>
                  <a:pt x="1166177" y="326999"/>
                </a:moveTo>
                <a:lnTo>
                  <a:pt x="1101382" y="327050"/>
                </a:lnTo>
                <a:lnTo>
                  <a:pt x="1097483" y="339877"/>
                </a:lnTo>
                <a:lnTo>
                  <a:pt x="1117231" y="339864"/>
                </a:lnTo>
                <a:lnTo>
                  <a:pt x="1105115" y="379780"/>
                </a:lnTo>
                <a:lnTo>
                  <a:pt x="1130452" y="379755"/>
                </a:lnTo>
                <a:lnTo>
                  <a:pt x="1142542" y="339852"/>
                </a:lnTo>
                <a:lnTo>
                  <a:pt x="1162291" y="339826"/>
                </a:lnTo>
                <a:lnTo>
                  <a:pt x="1166177" y="326999"/>
                </a:lnTo>
                <a:close/>
              </a:path>
              <a:path w="1636395" h="382270">
                <a:moveTo>
                  <a:pt x="1206512" y="79209"/>
                </a:moveTo>
                <a:lnTo>
                  <a:pt x="1104849" y="79209"/>
                </a:lnTo>
                <a:lnTo>
                  <a:pt x="1044549" y="293966"/>
                </a:lnTo>
                <a:lnTo>
                  <a:pt x="1146225" y="293966"/>
                </a:lnTo>
                <a:lnTo>
                  <a:pt x="1206512" y="79209"/>
                </a:lnTo>
                <a:close/>
              </a:path>
              <a:path w="1636395" h="382270">
                <a:moveTo>
                  <a:pt x="1228572" y="0"/>
                </a:moveTo>
                <a:lnTo>
                  <a:pt x="1126909" y="0"/>
                </a:lnTo>
                <a:lnTo>
                  <a:pt x="1110361" y="58724"/>
                </a:lnTo>
                <a:lnTo>
                  <a:pt x="1212024" y="58724"/>
                </a:lnTo>
                <a:lnTo>
                  <a:pt x="1228572" y="0"/>
                </a:lnTo>
                <a:close/>
              </a:path>
              <a:path w="1636395" h="382270">
                <a:moveTo>
                  <a:pt x="1274572" y="335407"/>
                </a:moveTo>
                <a:lnTo>
                  <a:pt x="1270533" y="330517"/>
                </a:lnTo>
                <a:lnTo>
                  <a:pt x="1261262" y="327393"/>
                </a:lnTo>
                <a:lnTo>
                  <a:pt x="1245717" y="326313"/>
                </a:lnTo>
                <a:lnTo>
                  <a:pt x="1229614" y="327317"/>
                </a:lnTo>
                <a:lnTo>
                  <a:pt x="1203464" y="349719"/>
                </a:lnTo>
                <a:lnTo>
                  <a:pt x="1205953" y="352209"/>
                </a:lnTo>
                <a:lnTo>
                  <a:pt x="1213954" y="356209"/>
                </a:lnTo>
                <a:lnTo>
                  <a:pt x="1225677" y="359257"/>
                </a:lnTo>
                <a:lnTo>
                  <a:pt x="1236675" y="361759"/>
                </a:lnTo>
                <a:lnTo>
                  <a:pt x="1242517" y="364172"/>
                </a:lnTo>
                <a:lnTo>
                  <a:pt x="1242987" y="364832"/>
                </a:lnTo>
                <a:lnTo>
                  <a:pt x="1243164" y="365633"/>
                </a:lnTo>
                <a:lnTo>
                  <a:pt x="1241602" y="370827"/>
                </a:lnTo>
                <a:lnTo>
                  <a:pt x="1235583" y="371906"/>
                </a:lnTo>
                <a:lnTo>
                  <a:pt x="1226997" y="371919"/>
                </a:lnTo>
                <a:lnTo>
                  <a:pt x="1222667" y="371195"/>
                </a:lnTo>
                <a:lnTo>
                  <a:pt x="1220254" y="368427"/>
                </a:lnTo>
                <a:lnTo>
                  <a:pt x="1220254" y="366306"/>
                </a:lnTo>
                <a:lnTo>
                  <a:pt x="1220914" y="364947"/>
                </a:lnTo>
                <a:lnTo>
                  <a:pt x="1197419" y="364985"/>
                </a:lnTo>
                <a:lnTo>
                  <a:pt x="1196416" y="371055"/>
                </a:lnTo>
                <a:lnTo>
                  <a:pt x="1198943" y="376415"/>
                </a:lnTo>
                <a:lnTo>
                  <a:pt x="1208024" y="380225"/>
                </a:lnTo>
                <a:lnTo>
                  <a:pt x="1226705" y="381673"/>
                </a:lnTo>
                <a:lnTo>
                  <a:pt x="1244561" y="380453"/>
                </a:lnTo>
                <a:lnTo>
                  <a:pt x="1257363" y="376999"/>
                </a:lnTo>
                <a:lnTo>
                  <a:pt x="1265605" y="371589"/>
                </a:lnTo>
                <a:lnTo>
                  <a:pt x="1269822" y="364515"/>
                </a:lnTo>
                <a:lnTo>
                  <a:pt x="1271371" y="359410"/>
                </a:lnTo>
                <a:lnTo>
                  <a:pt x="1269834" y="356577"/>
                </a:lnTo>
                <a:lnTo>
                  <a:pt x="1268044" y="354774"/>
                </a:lnTo>
                <a:lnTo>
                  <a:pt x="1260246" y="350748"/>
                </a:lnTo>
                <a:lnTo>
                  <a:pt x="1248803" y="347726"/>
                </a:lnTo>
                <a:lnTo>
                  <a:pt x="1237945" y="345274"/>
                </a:lnTo>
                <a:lnTo>
                  <a:pt x="1231912" y="342925"/>
                </a:lnTo>
                <a:lnTo>
                  <a:pt x="1231353" y="342328"/>
                </a:lnTo>
                <a:lnTo>
                  <a:pt x="1231328" y="341325"/>
                </a:lnTo>
                <a:lnTo>
                  <a:pt x="1232395" y="337832"/>
                </a:lnTo>
                <a:lnTo>
                  <a:pt x="1235748" y="336067"/>
                </a:lnTo>
                <a:lnTo>
                  <a:pt x="1244231" y="336054"/>
                </a:lnTo>
                <a:lnTo>
                  <a:pt x="1249095" y="336410"/>
                </a:lnTo>
                <a:lnTo>
                  <a:pt x="1251966" y="338582"/>
                </a:lnTo>
                <a:lnTo>
                  <a:pt x="1252448" y="340220"/>
                </a:lnTo>
                <a:lnTo>
                  <a:pt x="1251927" y="341807"/>
                </a:lnTo>
                <a:lnTo>
                  <a:pt x="1274356" y="341807"/>
                </a:lnTo>
                <a:lnTo>
                  <a:pt x="1274572" y="335407"/>
                </a:lnTo>
                <a:close/>
              </a:path>
              <a:path w="1636395" h="382270">
                <a:moveTo>
                  <a:pt x="1569110" y="292608"/>
                </a:moveTo>
                <a:lnTo>
                  <a:pt x="1561922" y="280949"/>
                </a:lnTo>
                <a:lnTo>
                  <a:pt x="1561668" y="280543"/>
                </a:lnTo>
                <a:lnTo>
                  <a:pt x="1565554" y="280073"/>
                </a:lnTo>
                <a:lnTo>
                  <a:pt x="1568500" y="277647"/>
                </a:lnTo>
                <a:lnTo>
                  <a:pt x="1568500" y="276517"/>
                </a:lnTo>
                <a:lnTo>
                  <a:pt x="1568500" y="268541"/>
                </a:lnTo>
                <a:lnTo>
                  <a:pt x="1568500" y="267195"/>
                </a:lnTo>
                <a:lnTo>
                  <a:pt x="1565300" y="264109"/>
                </a:lnTo>
                <a:lnTo>
                  <a:pt x="1563281" y="264109"/>
                </a:lnTo>
                <a:lnTo>
                  <a:pt x="1563281" y="268668"/>
                </a:lnTo>
                <a:lnTo>
                  <a:pt x="1563281" y="276313"/>
                </a:lnTo>
                <a:lnTo>
                  <a:pt x="1559725" y="276517"/>
                </a:lnTo>
                <a:lnTo>
                  <a:pt x="1552689" y="276517"/>
                </a:lnTo>
                <a:lnTo>
                  <a:pt x="1552689" y="268541"/>
                </a:lnTo>
                <a:lnTo>
                  <a:pt x="1560906" y="268541"/>
                </a:lnTo>
                <a:lnTo>
                  <a:pt x="1563281" y="268668"/>
                </a:lnTo>
                <a:lnTo>
                  <a:pt x="1563281" y="264109"/>
                </a:lnTo>
                <a:lnTo>
                  <a:pt x="1547710" y="264109"/>
                </a:lnTo>
                <a:lnTo>
                  <a:pt x="1547710" y="292608"/>
                </a:lnTo>
                <a:lnTo>
                  <a:pt x="1552689" y="292608"/>
                </a:lnTo>
                <a:lnTo>
                  <a:pt x="1552689" y="280949"/>
                </a:lnTo>
                <a:lnTo>
                  <a:pt x="1556499" y="280949"/>
                </a:lnTo>
                <a:lnTo>
                  <a:pt x="1563624" y="292608"/>
                </a:lnTo>
                <a:lnTo>
                  <a:pt x="1569110" y="292608"/>
                </a:lnTo>
                <a:close/>
              </a:path>
              <a:path w="1636395" h="382270">
                <a:moveTo>
                  <a:pt x="1585061" y="278422"/>
                </a:moveTo>
                <a:lnTo>
                  <a:pt x="1582889" y="267677"/>
                </a:lnTo>
                <a:lnTo>
                  <a:pt x="1580159" y="263639"/>
                </a:lnTo>
                <a:lnTo>
                  <a:pt x="1580159" y="278422"/>
                </a:lnTo>
                <a:lnTo>
                  <a:pt x="1578368" y="287274"/>
                </a:lnTo>
                <a:lnTo>
                  <a:pt x="1573504" y="294500"/>
                </a:lnTo>
                <a:lnTo>
                  <a:pt x="1566278" y="299364"/>
                </a:lnTo>
                <a:lnTo>
                  <a:pt x="1557426" y="301155"/>
                </a:lnTo>
                <a:lnTo>
                  <a:pt x="1548574" y="299364"/>
                </a:lnTo>
                <a:lnTo>
                  <a:pt x="1541348" y="294500"/>
                </a:lnTo>
                <a:lnTo>
                  <a:pt x="1536484" y="287274"/>
                </a:lnTo>
                <a:lnTo>
                  <a:pt x="1534693" y="278422"/>
                </a:lnTo>
                <a:lnTo>
                  <a:pt x="1536484" y="269570"/>
                </a:lnTo>
                <a:lnTo>
                  <a:pt x="1541348" y="262343"/>
                </a:lnTo>
                <a:lnTo>
                  <a:pt x="1548574" y="257479"/>
                </a:lnTo>
                <a:lnTo>
                  <a:pt x="1557426" y="255689"/>
                </a:lnTo>
                <a:lnTo>
                  <a:pt x="1566278" y="257479"/>
                </a:lnTo>
                <a:lnTo>
                  <a:pt x="1573504" y="262343"/>
                </a:lnTo>
                <a:lnTo>
                  <a:pt x="1578368" y="269570"/>
                </a:lnTo>
                <a:lnTo>
                  <a:pt x="1580159" y="278422"/>
                </a:lnTo>
                <a:lnTo>
                  <a:pt x="1580159" y="263639"/>
                </a:lnTo>
                <a:lnTo>
                  <a:pt x="1576959" y="258889"/>
                </a:lnTo>
                <a:lnTo>
                  <a:pt x="1572209" y="255689"/>
                </a:lnTo>
                <a:lnTo>
                  <a:pt x="1568170" y="252958"/>
                </a:lnTo>
                <a:lnTo>
                  <a:pt x="1557426" y="250786"/>
                </a:lnTo>
                <a:lnTo>
                  <a:pt x="1546682" y="252958"/>
                </a:lnTo>
                <a:lnTo>
                  <a:pt x="1537893" y="258889"/>
                </a:lnTo>
                <a:lnTo>
                  <a:pt x="1531962" y="267677"/>
                </a:lnTo>
                <a:lnTo>
                  <a:pt x="1529791" y="278422"/>
                </a:lnTo>
                <a:lnTo>
                  <a:pt x="1531962" y="289166"/>
                </a:lnTo>
                <a:lnTo>
                  <a:pt x="1537893" y="297954"/>
                </a:lnTo>
                <a:lnTo>
                  <a:pt x="1546682" y="303885"/>
                </a:lnTo>
                <a:lnTo>
                  <a:pt x="1557426" y="306057"/>
                </a:lnTo>
                <a:lnTo>
                  <a:pt x="1568170" y="303885"/>
                </a:lnTo>
                <a:lnTo>
                  <a:pt x="1572209" y="301155"/>
                </a:lnTo>
                <a:lnTo>
                  <a:pt x="1576959" y="297954"/>
                </a:lnTo>
                <a:lnTo>
                  <a:pt x="1582889" y="289166"/>
                </a:lnTo>
                <a:lnTo>
                  <a:pt x="1585061" y="278422"/>
                </a:lnTo>
                <a:close/>
              </a:path>
              <a:path w="1636395" h="382270">
                <a:moveTo>
                  <a:pt x="1636064" y="79209"/>
                </a:moveTo>
                <a:lnTo>
                  <a:pt x="1532039" y="79209"/>
                </a:lnTo>
                <a:lnTo>
                  <a:pt x="1476870" y="198208"/>
                </a:lnTo>
                <a:lnTo>
                  <a:pt x="1478445" y="79209"/>
                </a:lnTo>
                <a:lnTo>
                  <a:pt x="1394790" y="79209"/>
                </a:lnTo>
                <a:lnTo>
                  <a:pt x="1375600" y="79209"/>
                </a:lnTo>
                <a:lnTo>
                  <a:pt x="1339608" y="79209"/>
                </a:lnTo>
                <a:lnTo>
                  <a:pt x="1353019" y="31521"/>
                </a:lnTo>
                <a:lnTo>
                  <a:pt x="1251356" y="31521"/>
                </a:lnTo>
                <a:lnTo>
                  <a:pt x="1196200" y="227368"/>
                </a:lnTo>
                <a:lnTo>
                  <a:pt x="1194193" y="235432"/>
                </a:lnTo>
                <a:lnTo>
                  <a:pt x="1192847" y="243078"/>
                </a:lnTo>
                <a:lnTo>
                  <a:pt x="1192098" y="250367"/>
                </a:lnTo>
                <a:lnTo>
                  <a:pt x="1191856" y="257302"/>
                </a:lnTo>
                <a:lnTo>
                  <a:pt x="1194117" y="272351"/>
                </a:lnTo>
                <a:lnTo>
                  <a:pt x="1201318" y="283921"/>
                </a:lnTo>
                <a:lnTo>
                  <a:pt x="1214132" y="291350"/>
                </a:lnTo>
                <a:lnTo>
                  <a:pt x="1233233" y="293966"/>
                </a:lnTo>
                <a:lnTo>
                  <a:pt x="1323860" y="293966"/>
                </a:lnTo>
                <a:lnTo>
                  <a:pt x="1338834" y="241160"/>
                </a:lnTo>
                <a:lnTo>
                  <a:pt x="1303375" y="241160"/>
                </a:lnTo>
                <a:lnTo>
                  <a:pt x="1299425" y="237998"/>
                </a:lnTo>
                <a:lnTo>
                  <a:pt x="1299425" y="223418"/>
                </a:lnTo>
                <a:lnTo>
                  <a:pt x="1301013" y="215544"/>
                </a:lnTo>
                <a:lnTo>
                  <a:pt x="1302981" y="209245"/>
                </a:lnTo>
                <a:lnTo>
                  <a:pt x="1325829" y="127673"/>
                </a:lnTo>
                <a:lnTo>
                  <a:pt x="1380045" y="127673"/>
                </a:lnTo>
                <a:lnTo>
                  <a:pt x="1395298" y="293966"/>
                </a:lnTo>
                <a:lnTo>
                  <a:pt x="1362570" y="320103"/>
                </a:lnTo>
                <a:lnTo>
                  <a:pt x="1352880" y="320179"/>
                </a:lnTo>
                <a:lnTo>
                  <a:pt x="1344472" y="319963"/>
                </a:lnTo>
                <a:lnTo>
                  <a:pt x="1328267" y="378320"/>
                </a:lnTo>
                <a:lnTo>
                  <a:pt x="1397660" y="378383"/>
                </a:lnTo>
                <a:lnTo>
                  <a:pt x="1447215" y="362381"/>
                </a:lnTo>
                <a:lnTo>
                  <a:pt x="1487893" y="312089"/>
                </a:lnTo>
                <a:lnTo>
                  <a:pt x="1636064" y="7920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08/28/2025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918FC-9CF7-A958-A17D-FABC0A7E16A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9842500"/>
            <a:ext cx="17002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Fidelity Confidential Information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NetBenefits.com/healthbenefits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366" y="4902934"/>
            <a:ext cx="4949825" cy="110744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320"/>
              </a:spcBef>
            </a:pPr>
            <a:r>
              <a:rPr sz="3600" spc="-25" dirty="0">
                <a:solidFill>
                  <a:srgbClr val="428738"/>
                </a:solidFill>
                <a:latin typeface="Fidelity Slab Light"/>
                <a:cs typeface="Fidelity Slab Light"/>
              </a:rPr>
              <a:t>Managing</a:t>
            </a:r>
            <a:r>
              <a:rPr sz="3600" spc="-160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55" dirty="0">
                <a:solidFill>
                  <a:srgbClr val="428738"/>
                </a:solidFill>
                <a:latin typeface="Fidelity Slab Light"/>
                <a:cs typeface="Fidelity Slab Light"/>
              </a:rPr>
              <a:t>your</a:t>
            </a:r>
            <a:r>
              <a:rPr sz="3600" spc="-160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35" dirty="0">
                <a:solidFill>
                  <a:srgbClr val="428738"/>
                </a:solidFill>
                <a:latin typeface="Fidelity Slab Light"/>
                <a:cs typeface="Fidelity Slab Light"/>
              </a:rPr>
              <a:t>benefits </a:t>
            </a:r>
            <a:r>
              <a:rPr sz="3600" dirty="0">
                <a:solidFill>
                  <a:srgbClr val="428738"/>
                </a:solidFill>
                <a:latin typeface="Fidelity Slab Light"/>
                <a:cs typeface="Fidelity Slab Light"/>
              </a:rPr>
              <a:t>is</a:t>
            </a:r>
            <a:r>
              <a:rPr sz="3600" spc="-140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90" dirty="0">
                <a:solidFill>
                  <a:srgbClr val="428738"/>
                </a:solidFill>
                <a:latin typeface="Fidelity Slab Light"/>
                <a:cs typeface="Fidelity Slab Light"/>
              </a:rPr>
              <a:t>even</a:t>
            </a:r>
            <a:r>
              <a:rPr sz="3600" spc="-135" dirty="0">
                <a:solidFill>
                  <a:srgbClr val="428738"/>
                </a:solidFill>
                <a:latin typeface="Fidelity Slab Light"/>
                <a:cs typeface="Fidelity Slab Light"/>
              </a:rPr>
              <a:t> </a:t>
            </a:r>
            <a:r>
              <a:rPr sz="3600" spc="-10" dirty="0">
                <a:solidFill>
                  <a:srgbClr val="428738"/>
                </a:solidFill>
                <a:latin typeface="Fidelity Slab Light"/>
                <a:cs typeface="Fidelity Slab Light"/>
              </a:rPr>
              <a:t>easier</a:t>
            </a:r>
            <a:endParaRPr sz="3600">
              <a:latin typeface="Fidelity Slab Light"/>
              <a:cs typeface="Fidelity Slab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569" y="6173834"/>
            <a:ext cx="6252845" cy="2174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2000" b="1" spc="-3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health</a:t>
            </a:r>
            <a:r>
              <a:rPr sz="2000" b="1" spc="-3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2000" b="1" spc="-3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insurance</a:t>
            </a:r>
            <a:r>
              <a:rPr sz="2000" b="1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2000" b="1" spc="-3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are</a:t>
            </a:r>
            <a:r>
              <a:rPr sz="2000" b="1" spc="-3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dirty="0">
                <a:solidFill>
                  <a:srgbClr val="231F20"/>
                </a:solidFill>
                <a:latin typeface="Fidelity Sans 2"/>
                <a:cs typeface="Fidelity Sans 2"/>
              </a:rPr>
              <a:t>at</a:t>
            </a:r>
            <a:r>
              <a:rPr sz="2000" b="1" spc="-3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Fidelity Sans 2"/>
                <a:cs typeface="Fidelity Sans 2"/>
              </a:rPr>
              <a:t>Fidelity</a:t>
            </a:r>
            <a:endParaRPr sz="2000">
              <a:latin typeface="Fidelity Sans 2"/>
              <a:cs typeface="Fidelity Sans 2"/>
            </a:endParaRPr>
          </a:p>
          <a:p>
            <a:pPr marL="63500" marR="55880">
              <a:lnSpc>
                <a:spcPct val="113100"/>
              </a:lnSpc>
              <a:spcBef>
                <a:spcPts val="2285"/>
              </a:spcBef>
            </a:pPr>
            <a:r>
              <a:rPr sz="1400" spc="-40" dirty="0">
                <a:solidFill>
                  <a:srgbClr val="231F20"/>
                </a:solidFill>
                <a:latin typeface="Fidelity Sans 2"/>
                <a:cs typeface="Fidelity Sans 2"/>
              </a:rPr>
              <a:t>You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can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now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manage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your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health,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insurance,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and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retirement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benefits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in</a:t>
            </a:r>
            <a:r>
              <a:rPr sz="1400" spc="-3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25" dirty="0">
                <a:solidFill>
                  <a:srgbClr val="231F20"/>
                </a:solidFill>
                <a:latin typeface="Fidelity Sans 2"/>
                <a:cs typeface="Fidelity Sans 2"/>
              </a:rPr>
              <a:t>one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place</a:t>
            </a:r>
            <a:r>
              <a:rPr sz="1400" spc="-1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—</a:t>
            </a:r>
            <a:r>
              <a:rPr sz="1400" spc="-175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dirty="0">
                <a:solidFill>
                  <a:srgbClr val="231F20"/>
                </a:solidFill>
                <a:latin typeface="Fidelity Sans 2"/>
                <a:cs typeface="Fidelity Sans 2"/>
              </a:rPr>
              <a:t>through</a:t>
            </a:r>
            <a:r>
              <a:rPr sz="1400" spc="-80" dirty="0">
                <a:solidFill>
                  <a:srgbClr val="231F20"/>
                </a:solidFill>
                <a:latin typeface="Fidelity Sans 2"/>
                <a:cs typeface="Fidelity Sans 2"/>
              </a:rPr>
              <a:t> 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NetBenefits</a:t>
            </a:r>
            <a:r>
              <a:rPr sz="1200" spc="-15" baseline="31250" dirty="0">
                <a:solidFill>
                  <a:srgbClr val="231F20"/>
                </a:solidFill>
                <a:latin typeface="Fidelity Sans 2"/>
                <a:cs typeface="Fidelity Sans 2"/>
              </a:rPr>
              <a:t>®</a:t>
            </a:r>
            <a:r>
              <a:rPr sz="1400" spc="-10" dirty="0">
                <a:solidFill>
                  <a:srgbClr val="231F20"/>
                </a:solidFill>
                <a:latin typeface="Fidelity Sans 2"/>
                <a:cs typeface="Fidelity Sans 2"/>
              </a:rPr>
              <a:t>.</a:t>
            </a:r>
            <a:endParaRPr sz="1400">
              <a:latin typeface="Fidelity Sans 2"/>
              <a:cs typeface="Fidelity Sans 2"/>
            </a:endParaRPr>
          </a:p>
          <a:p>
            <a:pPr>
              <a:lnSpc>
                <a:spcPct val="100000"/>
              </a:lnSpc>
            </a:pPr>
            <a:endParaRPr sz="1400">
              <a:latin typeface="Fidelity Sans 2"/>
              <a:cs typeface="Fidelity Sans 2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endParaRPr sz="1400">
              <a:latin typeface="Fidelity Sans 2"/>
              <a:cs typeface="Fidelity Sans 2"/>
            </a:endParaRPr>
          </a:p>
          <a:p>
            <a:pPr marL="1066165" marR="2257425">
              <a:lnSpc>
                <a:spcPts val="1500"/>
              </a:lnSpc>
              <a:spcBef>
                <a:spcPts val="5"/>
              </a:spcBef>
            </a:pP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Scan</a:t>
            </a:r>
            <a:r>
              <a:rPr sz="1300" b="1" spc="-2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code</a:t>
            </a:r>
            <a:r>
              <a:rPr sz="1300" b="1" spc="-2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or</a:t>
            </a:r>
            <a:r>
              <a:rPr sz="1300" b="1" spc="-2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spc="-1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visit </a:t>
            </a:r>
            <a:r>
              <a:rPr sz="1300" b="1" spc="-10" dirty="0">
                <a:solidFill>
                  <a:srgbClr val="231F20"/>
                </a:solidFill>
                <a:latin typeface="Fidelity Sans 2 SemiBold"/>
                <a:cs typeface="Fidelity Sans 2 SemiBold"/>
                <a:hlinkClick r:id="rId2"/>
              </a:rPr>
              <a:t>www.NetBenefits.com/healthbenefits</a:t>
            </a:r>
            <a:r>
              <a:rPr sz="1300" b="1" spc="-1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to</a:t>
            </a:r>
            <a:r>
              <a:rPr sz="1300" b="1" spc="-35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review</a:t>
            </a:r>
            <a:r>
              <a:rPr sz="1300" b="1" spc="-3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your</a:t>
            </a:r>
            <a:r>
              <a:rPr sz="1300" b="1" spc="-3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 </a:t>
            </a:r>
            <a:r>
              <a:rPr sz="1300" b="1" spc="-10" dirty="0">
                <a:solidFill>
                  <a:srgbClr val="231F20"/>
                </a:solidFill>
                <a:latin typeface="Fidelity Sans 2 SemiBold"/>
                <a:cs typeface="Fidelity Sans 2 SemiBold"/>
              </a:rPr>
              <a:t>benefits.</a:t>
            </a:r>
            <a:endParaRPr sz="1300">
              <a:latin typeface="Fidelity Sans 2 SemiBold"/>
              <a:cs typeface="Fidelity Sans 2 Semi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3625" y="9086088"/>
            <a:ext cx="1659889" cy="553720"/>
          </a:xfrm>
          <a:prstGeom prst="rect">
            <a:avLst/>
          </a:prstGeom>
          <a:solidFill>
            <a:srgbClr val="C5539E"/>
          </a:solidFill>
        </p:spPr>
        <p:txBody>
          <a:bodyPr vert="horz" wrap="square" lIns="0" tIns="162560" rIns="0" bIns="0" rtlCol="0">
            <a:spAutoFit/>
          </a:bodyPr>
          <a:lstStyle/>
          <a:p>
            <a:pPr marL="209550">
              <a:lnSpc>
                <a:spcPct val="100000"/>
              </a:lnSpc>
              <a:spcBef>
                <a:spcPts val="1280"/>
              </a:spcBef>
            </a:pPr>
            <a:r>
              <a:rPr sz="1450" b="1" dirty="0">
                <a:solidFill>
                  <a:srgbClr val="FFFFFF"/>
                </a:solidFill>
                <a:latin typeface="Fidelity Sans 2"/>
                <a:cs typeface="Fidelity Sans 2"/>
              </a:rPr>
              <a:t>CLIE</a:t>
            </a:r>
            <a:r>
              <a:rPr lang="en-US" sz="1450" b="1" dirty="0">
                <a:solidFill>
                  <a:srgbClr val="FFFFFF"/>
                </a:solidFill>
                <a:latin typeface="Fidelity Sans 2"/>
                <a:cs typeface="Fidelity Sans 2"/>
              </a:rPr>
              <a:t>N</a:t>
            </a:r>
            <a:r>
              <a:rPr sz="1450" b="1" dirty="0">
                <a:solidFill>
                  <a:srgbClr val="FFFFFF"/>
                </a:solidFill>
                <a:latin typeface="Fidelity Sans 2"/>
                <a:cs typeface="Fidelity Sans 2"/>
              </a:rPr>
              <a:t>T</a:t>
            </a:r>
            <a:r>
              <a:rPr sz="1450" b="1" spc="5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450" b="1" spc="-20" dirty="0">
                <a:solidFill>
                  <a:srgbClr val="FFFFFF"/>
                </a:solidFill>
                <a:latin typeface="Fidelity Sans 2"/>
                <a:cs typeface="Fidelity Sans 2"/>
              </a:rPr>
              <a:t>LOGO</a:t>
            </a:r>
            <a:endParaRPr sz="1450" dirty="0">
              <a:latin typeface="Fidelity Sans 2"/>
              <a:cs typeface="Fidelity Sans 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366" y="9159270"/>
            <a:ext cx="49161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trademarks and/or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marks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appearing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above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are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property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may</a:t>
            </a:r>
            <a:r>
              <a:rPr sz="800" spc="-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be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registered.</a:t>
            </a:r>
            <a:r>
              <a:rPr sz="800" spc="5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The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Investments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and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pyramid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design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logo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is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registered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mark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of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</a:pP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Fidelity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Fidelity Sans 2 Light"/>
                <a:cs typeface="Fidelity Sans 2 Light"/>
              </a:rPr>
              <a:t>Workplace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Services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LLC,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245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Summer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Street,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Fidelity Sans 2 Light"/>
                <a:cs typeface="Fidelity Sans 2 Light"/>
              </a:rPr>
              <a:t>Boston,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MA</a:t>
            </a:r>
            <a:r>
              <a:rPr sz="800" spc="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02210</a:t>
            </a:r>
            <a:endParaRPr sz="80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©</a:t>
            </a:r>
            <a:r>
              <a:rPr sz="800" spc="-30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2025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FMR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LLC.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All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rights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dirty="0">
                <a:solidFill>
                  <a:srgbClr val="231F20"/>
                </a:solidFill>
                <a:latin typeface="Fidelity Sans 2 Light"/>
                <a:cs typeface="Fidelity Sans 2 Light"/>
              </a:rPr>
              <a:t>reserved.</a:t>
            </a:r>
            <a:r>
              <a:rPr sz="800" spc="-15" dirty="0">
                <a:solidFill>
                  <a:srgbClr val="231F20"/>
                </a:solidFill>
                <a:latin typeface="Fidelity Sans 2 Light"/>
                <a:cs typeface="Fidelity Sans 2 Light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Fidelity Sans 2 Light"/>
                <a:cs typeface="Fidelity Sans 2 Light"/>
              </a:rPr>
              <a:t>1216371.1.0</a:t>
            </a:r>
            <a:endParaRPr sz="800">
              <a:latin typeface="Fidelity Sans 2 Light"/>
              <a:cs typeface="Fidelity Sans 2 Ligh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772400" cy="4606747"/>
          </a:xfrm>
          <a:prstGeom prst="rect">
            <a:avLst/>
          </a:prstGeom>
        </p:spPr>
      </p:pic>
      <p:pic>
        <p:nvPicPr>
          <p:cNvPr id="8" name="Picture 7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2C738E5-35AA-65CE-A022-33F1D919D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69" y="7543800"/>
            <a:ext cx="928704" cy="9287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b3e1cb-243a-41b3-95e3-8abb8797ba83">
      <Terms xmlns="http://schemas.microsoft.com/office/infopath/2007/PartnerControls"/>
    </lcf76f155ced4ddcb4097134ff3c332f>
    <TaxCatchAll xmlns="5179a9d5-01ba-45cf-b8d8-b43f52e9d92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C9B8F95F8A24E8F14FC0A24890755" ma:contentTypeVersion="11" ma:contentTypeDescription="Create a new document." ma:contentTypeScope="" ma:versionID="c0be1b4887b638b58559a1758fe3d874">
  <xsd:schema xmlns:xsd="http://www.w3.org/2001/XMLSchema" xmlns:xs="http://www.w3.org/2001/XMLSchema" xmlns:p="http://schemas.microsoft.com/office/2006/metadata/properties" xmlns:ns2="45b3e1cb-243a-41b3-95e3-8abb8797ba83" xmlns:ns3="5179a9d5-01ba-45cf-b8d8-b43f52e9d929" targetNamespace="http://schemas.microsoft.com/office/2006/metadata/properties" ma:root="true" ma:fieldsID="f70ba6117e10dc8f4c0d4d0f32c6d219" ns2:_="" ns3:_="">
    <xsd:import namespace="45b3e1cb-243a-41b3-95e3-8abb8797ba83"/>
    <xsd:import namespace="5179a9d5-01ba-45cf-b8d8-b43f52e9d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3e1cb-243a-41b3-95e3-8abb8797ba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79a9d5-01ba-45cf-b8d8-b43f52e9d92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8316f14-aeab-4772-a784-0c59ef36255e}" ma:internalName="TaxCatchAll" ma:showField="CatchAllData" ma:web="5179a9d5-01ba-45cf-b8d8-b43f52e9d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6E52D4-2E7C-439A-9585-111380B5FDB6}">
  <ds:schemaRefs>
    <ds:schemaRef ds:uri="5179a9d5-01ba-45cf-b8d8-b43f52e9d929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45b3e1cb-243a-41b3-95e3-8abb8797ba8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21F170-ED5E-4737-8A4F-B51F47EE0D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24329D-BE5C-4294-83C1-9B25272389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b3e1cb-243a-41b3-95e3-8abb8797ba83"/>
    <ds:schemaRef ds:uri="5179a9d5-01ba-45cf-b8d8-b43f52e9d9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Fidelity Sans 2</vt:lpstr>
      <vt:lpstr>Fidelity Sans 2 SemiBold</vt:lpstr>
      <vt:lpstr>Fidelity Slab Light</vt:lpstr>
      <vt:lpstr>Calibri</vt:lpstr>
      <vt:lpstr>Fidelity Sans 2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Gillen, Courtney</cp:lastModifiedBy>
  <cp:revision>1</cp:revision>
  <dcterms:created xsi:type="dcterms:W3CDTF">2025-08-27T18:10:33Z</dcterms:created>
  <dcterms:modified xsi:type="dcterms:W3CDTF">2025-08-28T22:53:47Z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2025-08-27T00:00:00Z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2025-08-27T00:00:00Z</vt:filetime>
  </property>
  <property fmtid="{D5CDD505-2E9C-101B-9397-08002B2CF9AE}" pid="5" name="Producer">
    <vt:lpwstr>Adobe PDF Library 17.0</vt:lpwstr>
  </property>
  <property fmtid="{D5CDD505-2E9C-101B-9397-08002B2CF9AE}" pid="6" name="MSIP_Label_349c6ae4-2b56-494e-b841-9f67aea9b53d_Enabled">
    <vt:lpwstr>true</vt:lpwstr>
  </property>
  <property fmtid="{D5CDD505-2E9C-101B-9397-08002B2CF9AE}" pid="7" name="MSIP_Label_349c6ae4-2b56-494e-b841-9f67aea9b53d_SetDate">
    <vt:lpwstr>2025-08-27T18:10:43Z</vt:lpwstr>
  </property>
  <property fmtid="{D5CDD505-2E9C-101B-9397-08002B2CF9AE}" pid="8" name="MSIP_Label_349c6ae4-2b56-494e-b841-9f67aea9b53d_Method">
    <vt:lpwstr>Privileged</vt:lpwstr>
  </property>
  <property fmtid="{D5CDD505-2E9C-101B-9397-08002B2CF9AE}" pid="9" name="MSIP_Label_349c6ae4-2b56-494e-b841-9f67aea9b53d_Name">
    <vt:lpwstr>Fidelity Confidential</vt:lpwstr>
  </property>
  <property fmtid="{D5CDD505-2E9C-101B-9397-08002B2CF9AE}" pid="10" name="MSIP_Label_349c6ae4-2b56-494e-b841-9f67aea9b53d_SiteId">
    <vt:lpwstr>7521acbc-a68c-41e5-a975-1cf83066dd19</vt:lpwstr>
  </property>
  <property fmtid="{D5CDD505-2E9C-101B-9397-08002B2CF9AE}" pid="11" name="MSIP_Label_349c6ae4-2b56-494e-b841-9f67aea9b53d_ActionId">
    <vt:lpwstr>c8a22415-95ca-4734-9304-5e92e5ee0f48</vt:lpwstr>
  </property>
  <property fmtid="{D5CDD505-2E9C-101B-9397-08002B2CF9AE}" pid="12" name="MSIP_Label_349c6ae4-2b56-494e-b841-9f67aea9b53d_ContentBits">
    <vt:lpwstr>2</vt:lpwstr>
  </property>
  <property fmtid="{D5CDD505-2E9C-101B-9397-08002B2CF9AE}" pid="13" name="MSIP_Label_349c6ae4-2b56-494e-b841-9f67aea9b53d_Tag">
    <vt:lpwstr>50, 0, 1, 1</vt:lpwstr>
  </property>
  <property fmtid="{D5CDD505-2E9C-101B-9397-08002B2CF9AE}" pid="14" name="ClassificationContentMarkingFooterLocations">
    <vt:lpwstr>Office Theme:8</vt:lpwstr>
  </property>
  <property fmtid="{D5CDD505-2E9C-101B-9397-08002B2CF9AE}" pid="15" name="ClassificationContentMarkingFooterText">
    <vt:lpwstr>Fidelity Confidential Information</vt:lpwstr>
  </property>
  <property fmtid="{D5CDD505-2E9C-101B-9397-08002B2CF9AE}" pid="16" name="ContentTypeId">
    <vt:lpwstr>0x010100513C9B8F95F8A24E8F14FC0A24890755</vt:lpwstr>
  </property>
  <property fmtid="{D5CDD505-2E9C-101B-9397-08002B2CF9AE}" pid="17" name="MediaServiceImageTags">
    <vt:lpwstr/>
  </property>
</Properties>
</file>