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3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20104100" cy="11309350"/>
  <p:notesSz cx="20104100" cy="11309350"/>
  <p:embeddedFontLst>
    <p:embeddedFont>
      <p:font typeface="Fidelity Sans 2" panose="020B0504050501040104" pitchFamily="34" charset="77"/>
      <p:regular r:id="rId6"/>
      <p:bold r:id="rId7"/>
      <p:italic r:id="rId8"/>
      <p:boldItalic r:id="rId9"/>
    </p:embeddedFont>
    <p:embeddedFont>
      <p:font typeface="Fidelity Sans 2 Light" panose="020B0404050501040104" pitchFamily="34" charset="77"/>
      <p:regular r:id="rId10"/>
      <p:italic r:id="rId11"/>
    </p:embeddedFont>
    <p:embeddedFont>
      <p:font typeface="Fidelity Sans 2 Medium" panose="020B0504050501040104" pitchFamily="34" charset="77"/>
      <p:regular r:id="rId12"/>
      <p:italic r:id="rId13"/>
    </p:embeddedFont>
    <p:embeddedFont>
      <p:font typeface="Fidelity Slab Light" panose="02060404050501040104" pitchFamily="18" charset="77"/>
      <p:regular r:id="rId14"/>
      <p:italic r:id="rId15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F9E43-7085-EB44-A13C-DC38F9D078CE}" v="1" dt="2025-08-27T20:53:59.363"/>
    <p1510:client id="{9E8C1658-72A9-7040-99E2-C009CFD5ADBE}" v="10" dt="2025-08-28T17:27:11.43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/>
    <p:restoredTop sz="94640"/>
  </p:normalViewPr>
  <p:slideViewPr>
    <p:cSldViewPr>
      <p:cViewPr varScale="1">
        <p:scale>
          <a:sx n="60" d="100"/>
          <a:sy n="60" d="100"/>
        </p:scale>
        <p:origin x="200" y="4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Lisa" userId="43180bfc-2167-4466-8b2a-76ee50020f32" providerId="ADAL" clId="{4E1386B4-2A62-5B4C-BFA8-1AB3B2C31AED}"/>
    <pc:docChg chg="undo custSel mod modSld">
      <pc:chgData name="Miller, Lisa" userId="43180bfc-2167-4466-8b2a-76ee50020f32" providerId="ADAL" clId="{4E1386B4-2A62-5B4C-BFA8-1AB3B2C31AED}" dt="2025-08-27T20:55:41.192" v="24" actId="1076"/>
      <pc:docMkLst>
        <pc:docMk/>
      </pc:docMkLst>
      <pc:sldChg chg="addSp delSp modSp mod">
        <pc:chgData name="Miller, Lisa" userId="43180bfc-2167-4466-8b2a-76ee50020f32" providerId="ADAL" clId="{4E1386B4-2A62-5B4C-BFA8-1AB3B2C31AED}" dt="2025-08-27T20:55:41.192" v="24" actId="1076"/>
        <pc:sldMkLst>
          <pc:docMk/>
          <pc:sldMk cId="0" sldId="256"/>
        </pc:sldMkLst>
        <pc:spChg chg="add del">
          <ac:chgData name="Miller, Lisa" userId="43180bfc-2167-4466-8b2a-76ee50020f32" providerId="ADAL" clId="{4E1386B4-2A62-5B4C-BFA8-1AB3B2C31AED}" dt="2025-08-27T20:54:26.988" v="12" actId="478"/>
          <ac:spMkLst>
            <pc:docMk/>
            <pc:sldMk cId="0" sldId="256"/>
            <ac:spMk id="24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4:59.129" v="18" actId="478"/>
          <ac:spMkLst>
            <pc:docMk/>
            <pc:sldMk cId="0" sldId="256"/>
            <ac:spMk id="25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5:34.635" v="22" actId="478"/>
          <ac:spMkLst>
            <pc:docMk/>
            <pc:sldMk cId="0" sldId="256"/>
            <ac:spMk id="26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4:56.231" v="17" actId="478"/>
          <ac:spMkLst>
            <pc:docMk/>
            <pc:sldMk cId="0" sldId="256"/>
            <ac:spMk id="27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5:32.836" v="21" actId="478"/>
          <ac:spMkLst>
            <pc:docMk/>
            <pc:sldMk cId="0" sldId="256"/>
            <ac:spMk id="28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4:47.023" v="16" actId="478"/>
          <ac:spMkLst>
            <pc:docMk/>
            <pc:sldMk cId="0" sldId="256"/>
            <ac:spMk id="29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4:26.988" v="12" actId="478"/>
          <ac:spMkLst>
            <pc:docMk/>
            <pc:sldMk cId="0" sldId="256"/>
            <ac:spMk id="30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5:02.261" v="19" actId="478"/>
          <ac:spMkLst>
            <pc:docMk/>
            <pc:sldMk cId="0" sldId="256"/>
            <ac:spMk id="31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5:36.427" v="23" actId="478"/>
          <ac:spMkLst>
            <pc:docMk/>
            <pc:sldMk cId="0" sldId="256"/>
            <ac:spMk id="32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4:32.105" v="13" actId="478"/>
          <ac:spMkLst>
            <pc:docMk/>
            <pc:sldMk cId="0" sldId="256"/>
            <ac:spMk id="33" creationId="{00000000-0000-0000-0000-000000000000}"/>
          </ac:spMkLst>
        </pc:spChg>
        <pc:spChg chg="del">
          <ac:chgData name="Miller, Lisa" userId="43180bfc-2167-4466-8b2a-76ee50020f32" providerId="ADAL" clId="{4E1386B4-2A62-5B4C-BFA8-1AB3B2C31AED}" dt="2025-08-27T20:55:13.293" v="20" actId="478"/>
          <ac:spMkLst>
            <pc:docMk/>
            <pc:sldMk cId="0" sldId="256"/>
            <ac:spMk id="34" creationId="{00000000-0000-0000-0000-000000000000}"/>
          </ac:spMkLst>
        </pc:spChg>
        <pc:grpChg chg="add del">
          <ac:chgData name="Miller, Lisa" userId="43180bfc-2167-4466-8b2a-76ee50020f32" providerId="ADAL" clId="{4E1386B4-2A62-5B4C-BFA8-1AB3B2C31AED}" dt="2025-08-27T20:54:43.165" v="15" actId="478"/>
          <ac:grpSpMkLst>
            <pc:docMk/>
            <pc:sldMk cId="0" sldId="256"/>
            <ac:grpSpMk id="3" creationId="{00000000-0000-0000-0000-000000000000}"/>
          </ac:grpSpMkLst>
        </pc:grpChg>
        <pc:picChg chg="add mod">
          <ac:chgData name="Miller, Lisa" userId="43180bfc-2167-4466-8b2a-76ee50020f32" providerId="ADAL" clId="{4E1386B4-2A62-5B4C-BFA8-1AB3B2C31AED}" dt="2025-08-27T20:55:41.192" v="24" actId="1076"/>
          <ac:picMkLst>
            <pc:docMk/>
            <pc:sldMk cId="0" sldId="256"/>
            <ac:picMk id="39" creationId="{FB026E2B-DEFC-60FE-CD2E-3B9E6DB8801C}"/>
          </ac:picMkLst>
        </pc:picChg>
      </pc:sldChg>
    </pc:docChg>
  </pc:docChgLst>
  <pc:docChgLst>
    <pc:chgData name="Berceli, Louis" userId="b1a9071a-9c3e-4c13-abcf-f985a2c09227" providerId="ADAL" clId="{9E8C1658-72A9-7040-99E2-C009CFD5ADBE}"/>
    <pc:docChg chg="undo redo custSel modSld modMainMaster">
      <pc:chgData name="Berceli, Louis" userId="b1a9071a-9c3e-4c13-abcf-f985a2c09227" providerId="ADAL" clId="{9E8C1658-72A9-7040-99E2-C009CFD5ADBE}" dt="2025-08-28T17:27:25.860" v="27" actId="255"/>
      <pc:docMkLst>
        <pc:docMk/>
      </pc:docMkLst>
      <pc:sldChg chg="addSp delSp modSp mod">
        <pc:chgData name="Berceli, Louis" userId="b1a9071a-9c3e-4c13-abcf-f985a2c09227" providerId="ADAL" clId="{9E8C1658-72A9-7040-99E2-C009CFD5ADBE}" dt="2025-08-28T17:27:25.860" v="27" actId="255"/>
        <pc:sldMkLst>
          <pc:docMk/>
          <pc:sldMk cId="0" sldId="256"/>
        </pc:sldMkLst>
        <pc:spChg chg="add del mod">
          <ac:chgData name="Berceli, Louis" userId="b1a9071a-9c3e-4c13-abcf-f985a2c09227" providerId="ADAL" clId="{9E8C1658-72A9-7040-99E2-C009CFD5ADBE}" dt="2025-08-28T17:25:15.705" v="3"/>
          <ac:spMkLst>
            <pc:docMk/>
            <pc:sldMk cId="0" sldId="256"/>
            <ac:spMk id="24" creationId="{66951967-EED9-79CC-4716-25B3BA57E5D8}"/>
          </ac:spMkLst>
        </pc:spChg>
        <pc:spChg chg="add mod">
          <ac:chgData name="Berceli, Louis" userId="b1a9071a-9c3e-4c13-abcf-f985a2c09227" providerId="ADAL" clId="{9E8C1658-72A9-7040-99E2-C009CFD5ADBE}" dt="2025-08-28T17:27:25.860" v="27" actId="255"/>
          <ac:spMkLst>
            <pc:docMk/>
            <pc:sldMk cId="0" sldId="256"/>
            <ac:spMk id="25" creationId="{9D344A60-B68E-A368-07F8-CC5BFF7A9627}"/>
          </ac:spMkLst>
        </pc:spChg>
        <pc:spChg chg="add del">
          <ac:chgData name="Berceli, Louis" userId="b1a9071a-9c3e-4c13-abcf-f985a2c09227" providerId="ADAL" clId="{9E8C1658-72A9-7040-99E2-C009CFD5ADBE}" dt="2025-08-28T17:27:08.785" v="19" actId="478"/>
          <ac:spMkLst>
            <pc:docMk/>
            <pc:sldMk cId="0" sldId="256"/>
            <ac:spMk id="36" creationId="{00000000-0000-0000-0000-000000000000}"/>
          </ac:spMkLst>
        </pc:spChg>
      </pc:sldChg>
      <pc:sldMasterChg chg="delSp modSp mod modSldLayout">
        <pc:chgData name="Berceli, Louis" userId="b1a9071a-9c3e-4c13-abcf-f985a2c09227" providerId="ADAL" clId="{9E8C1658-72A9-7040-99E2-C009CFD5ADBE}" dt="2025-08-28T17:26:26.786" v="7" actId="21"/>
        <pc:sldMasterMkLst>
          <pc:docMk/>
          <pc:sldMasterMk cId="0" sldId="2147483648"/>
        </pc:sldMasterMkLst>
        <pc:spChg chg="del">
          <ac:chgData name="Berceli, Louis" userId="b1a9071a-9c3e-4c13-abcf-f985a2c09227" providerId="ADAL" clId="{9E8C1658-72A9-7040-99E2-C009CFD5ADBE}" dt="2025-08-28T17:26:26.786" v="7" actId="21"/>
          <ac:spMkLst>
            <pc:docMk/>
            <pc:sldMasterMk cId="0" sldId="2147483648"/>
            <ac:spMk id="18" creationId="{00000000-0000-0000-0000-000000000000}"/>
          </ac:spMkLst>
        </pc:spChg>
        <pc:picChg chg="mod">
          <ac:chgData name="Berceli, Louis" userId="b1a9071a-9c3e-4c13-abcf-f985a2c09227" providerId="ADAL" clId="{9E8C1658-72A9-7040-99E2-C009CFD5ADBE}" dt="2025-08-28T17:26:18.014" v="6" actId="14826"/>
          <ac:picMkLst>
            <pc:docMk/>
            <pc:sldMasterMk cId="0" sldId="2147483648"/>
            <ac:picMk id="16" creationId="{00000000-0000-0000-0000-000000000000}"/>
          </ac:picMkLst>
        </pc:picChg>
        <pc:sldLayoutChg chg="modSp">
          <pc:chgData name="Berceli, Louis" userId="b1a9071a-9c3e-4c13-abcf-f985a2c09227" providerId="ADAL" clId="{9E8C1658-72A9-7040-99E2-C009CFD5ADBE}" dt="2025-08-28T17:25:17.578" v="4" actId="735"/>
          <pc:sldLayoutMkLst>
            <pc:docMk/>
            <pc:sldMasterMk cId="0" sldId="2147483648"/>
            <pc:sldLayoutMk cId="0" sldId="214748366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CLIENT</a:t>
            </a:r>
            <a:r>
              <a:rPr spc="80" dirty="0"/>
              <a:t> </a:t>
            </a:r>
            <a:r>
              <a:rPr spc="-20" dirty="0"/>
              <a:t>LOGO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231F20"/>
                </a:solidFill>
                <a:latin typeface="Fidelity Sans 2 Light"/>
                <a:cs typeface="Fidelity Sans 2 Light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trademarks</a:t>
            </a:r>
            <a:r>
              <a:rPr spc="-15" dirty="0"/>
              <a:t> </a:t>
            </a:r>
            <a:r>
              <a:rPr spc="-20" dirty="0"/>
              <a:t>and/or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marks</a:t>
            </a:r>
            <a:r>
              <a:rPr spc="-15" dirty="0"/>
              <a:t> </a:t>
            </a:r>
            <a:r>
              <a:rPr dirty="0"/>
              <a:t>appearing</a:t>
            </a:r>
            <a:r>
              <a:rPr spc="-15" dirty="0"/>
              <a:t> </a:t>
            </a:r>
            <a:r>
              <a:rPr dirty="0"/>
              <a:t>above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dirty="0"/>
              <a:t>LLC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may</a:t>
            </a:r>
            <a:r>
              <a:rPr spc="-1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registered.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Fidelity</a:t>
            </a:r>
            <a:r>
              <a:rPr spc="-10" dirty="0"/>
              <a:t> </a:t>
            </a:r>
            <a:r>
              <a:rPr dirty="0"/>
              <a:t>Investments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pyramid</a:t>
            </a:r>
            <a:r>
              <a:rPr spc="-10" dirty="0"/>
              <a:t> </a:t>
            </a:r>
            <a:r>
              <a:rPr dirty="0"/>
              <a:t>design</a:t>
            </a:r>
            <a:r>
              <a:rPr spc="-15" dirty="0"/>
              <a:t> </a:t>
            </a:r>
            <a:r>
              <a:rPr dirty="0"/>
              <a:t>logo</a:t>
            </a:r>
            <a:r>
              <a:rPr spc="-1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registered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spc="-20" dirty="0"/>
              <a:t>LLC. Fidelity</a:t>
            </a:r>
            <a:r>
              <a:rPr spc="-40" dirty="0"/>
              <a:t> </a:t>
            </a:r>
            <a:r>
              <a:rPr spc="-25" dirty="0"/>
              <a:t>Workplace</a:t>
            </a:r>
            <a:r>
              <a:rPr spc="-35" dirty="0"/>
              <a:t> </a:t>
            </a:r>
            <a:r>
              <a:rPr spc="-20" dirty="0"/>
              <a:t>Services</a:t>
            </a:r>
            <a:r>
              <a:rPr spc="-35" dirty="0"/>
              <a:t> </a:t>
            </a:r>
            <a:r>
              <a:rPr spc="-20" dirty="0"/>
              <a:t>LLC,</a:t>
            </a:r>
            <a:r>
              <a:rPr spc="-35" dirty="0"/>
              <a:t> </a:t>
            </a:r>
            <a:r>
              <a:rPr dirty="0"/>
              <a:t>245</a:t>
            </a:r>
            <a:r>
              <a:rPr spc="-35" dirty="0"/>
              <a:t> </a:t>
            </a:r>
            <a:r>
              <a:rPr spc="-20" dirty="0"/>
              <a:t>Summer</a:t>
            </a:r>
            <a:r>
              <a:rPr spc="-35" dirty="0"/>
              <a:t> </a:t>
            </a:r>
            <a:r>
              <a:rPr spc="-20" dirty="0"/>
              <a:t>Street,</a:t>
            </a:r>
            <a:r>
              <a:rPr spc="-35" dirty="0"/>
              <a:t> </a:t>
            </a:r>
            <a:r>
              <a:rPr spc="-20" dirty="0"/>
              <a:t>Boston,</a:t>
            </a:r>
            <a:r>
              <a:rPr spc="-35" dirty="0"/>
              <a:t> </a:t>
            </a:r>
            <a:r>
              <a:rPr dirty="0"/>
              <a:t>MA</a:t>
            </a:r>
            <a:r>
              <a:rPr spc="-35" dirty="0"/>
              <a:t> </a:t>
            </a:r>
            <a:r>
              <a:rPr spc="-20" dirty="0"/>
              <a:t>02210.</a:t>
            </a:r>
            <a:r>
              <a:rPr spc="-35" dirty="0"/>
              <a:t> </a:t>
            </a:r>
            <a:r>
              <a:rPr dirty="0"/>
              <a:t>© 2025 FMR LLC. All rights reserved. </a:t>
            </a:r>
            <a:r>
              <a:rPr spc="-10" dirty="0"/>
              <a:t>1216379.1.0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CLIENT</a:t>
            </a:r>
            <a:r>
              <a:rPr spc="80" dirty="0"/>
              <a:t> </a:t>
            </a:r>
            <a:r>
              <a:rPr spc="-20" dirty="0"/>
              <a:t>LOGO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231F20"/>
                </a:solidFill>
                <a:latin typeface="Fidelity Sans 2 Light"/>
                <a:cs typeface="Fidelity Sans 2 Light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trademarks</a:t>
            </a:r>
            <a:r>
              <a:rPr spc="-15" dirty="0"/>
              <a:t> </a:t>
            </a:r>
            <a:r>
              <a:rPr spc="-20" dirty="0"/>
              <a:t>and/or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marks</a:t>
            </a:r>
            <a:r>
              <a:rPr spc="-15" dirty="0"/>
              <a:t> </a:t>
            </a:r>
            <a:r>
              <a:rPr dirty="0"/>
              <a:t>appearing</a:t>
            </a:r>
            <a:r>
              <a:rPr spc="-15" dirty="0"/>
              <a:t> </a:t>
            </a:r>
            <a:r>
              <a:rPr dirty="0"/>
              <a:t>above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dirty="0"/>
              <a:t>LLC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may</a:t>
            </a:r>
            <a:r>
              <a:rPr spc="-1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registered.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Fidelity</a:t>
            </a:r>
            <a:r>
              <a:rPr spc="-10" dirty="0"/>
              <a:t> </a:t>
            </a:r>
            <a:r>
              <a:rPr dirty="0"/>
              <a:t>Investments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pyramid</a:t>
            </a:r>
            <a:r>
              <a:rPr spc="-10" dirty="0"/>
              <a:t> </a:t>
            </a:r>
            <a:r>
              <a:rPr dirty="0"/>
              <a:t>design</a:t>
            </a:r>
            <a:r>
              <a:rPr spc="-15" dirty="0"/>
              <a:t> </a:t>
            </a:r>
            <a:r>
              <a:rPr dirty="0"/>
              <a:t>logo</a:t>
            </a:r>
            <a:r>
              <a:rPr spc="-1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registered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spc="-20" dirty="0"/>
              <a:t>LLC. Fidelity</a:t>
            </a:r>
            <a:r>
              <a:rPr spc="-40" dirty="0"/>
              <a:t> </a:t>
            </a:r>
            <a:r>
              <a:rPr spc="-25" dirty="0"/>
              <a:t>Workplace</a:t>
            </a:r>
            <a:r>
              <a:rPr spc="-35" dirty="0"/>
              <a:t> </a:t>
            </a:r>
            <a:r>
              <a:rPr spc="-20" dirty="0"/>
              <a:t>Services</a:t>
            </a:r>
            <a:r>
              <a:rPr spc="-35" dirty="0"/>
              <a:t> </a:t>
            </a:r>
            <a:r>
              <a:rPr spc="-20" dirty="0"/>
              <a:t>LLC,</a:t>
            </a:r>
            <a:r>
              <a:rPr spc="-35" dirty="0"/>
              <a:t> </a:t>
            </a:r>
            <a:r>
              <a:rPr dirty="0"/>
              <a:t>245</a:t>
            </a:r>
            <a:r>
              <a:rPr spc="-35" dirty="0"/>
              <a:t> </a:t>
            </a:r>
            <a:r>
              <a:rPr spc="-20" dirty="0"/>
              <a:t>Summer</a:t>
            </a:r>
            <a:r>
              <a:rPr spc="-35" dirty="0"/>
              <a:t> </a:t>
            </a:r>
            <a:r>
              <a:rPr spc="-20" dirty="0"/>
              <a:t>Street,</a:t>
            </a:r>
            <a:r>
              <a:rPr spc="-35" dirty="0"/>
              <a:t> </a:t>
            </a:r>
            <a:r>
              <a:rPr spc="-20" dirty="0"/>
              <a:t>Boston,</a:t>
            </a:r>
            <a:r>
              <a:rPr spc="-35" dirty="0"/>
              <a:t> </a:t>
            </a:r>
            <a:r>
              <a:rPr dirty="0"/>
              <a:t>MA</a:t>
            </a:r>
            <a:r>
              <a:rPr spc="-35" dirty="0"/>
              <a:t> </a:t>
            </a:r>
            <a:r>
              <a:rPr spc="-20" dirty="0"/>
              <a:t>02210.</a:t>
            </a:r>
            <a:r>
              <a:rPr spc="-35" dirty="0"/>
              <a:t> </a:t>
            </a:r>
            <a:r>
              <a:rPr dirty="0"/>
              <a:t>© 2025 FMR LLC. All rights reserved. </a:t>
            </a:r>
            <a:r>
              <a:rPr spc="-10" dirty="0"/>
              <a:t>1216379.1.0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CLIENT</a:t>
            </a:r>
            <a:r>
              <a:rPr spc="80" dirty="0"/>
              <a:t> </a:t>
            </a:r>
            <a:r>
              <a:rPr spc="-20" dirty="0"/>
              <a:t>LOGO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231F20"/>
                </a:solidFill>
                <a:latin typeface="Fidelity Sans 2 Light"/>
                <a:cs typeface="Fidelity Sans 2 Light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trademarks</a:t>
            </a:r>
            <a:r>
              <a:rPr spc="-15" dirty="0"/>
              <a:t> </a:t>
            </a:r>
            <a:r>
              <a:rPr spc="-20" dirty="0"/>
              <a:t>and/or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marks</a:t>
            </a:r>
            <a:r>
              <a:rPr spc="-15" dirty="0"/>
              <a:t> </a:t>
            </a:r>
            <a:r>
              <a:rPr dirty="0"/>
              <a:t>appearing</a:t>
            </a:r>
            <a:r>
              <a:rPr spc="-15" dirty="0"/>
              <a:t> </a:t>
            </a:r>
            <a:r>
              <a:rPr dirty="0"/>
              <a:t>above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dirty="0"/>
              <a:t>LLC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may</a:t>
            </a:r>
            <a:r>
              <a:rPr spc="-1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registered.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Fidelity</a:t>
            </a:r>
            <a:r>
              <a:rPr spc="-10" dirty="0"/>
              <a:t> </a:t>
            </a:r>
            <a:r>
              <a:rPr dirty="0"/>
              <a:t>Investments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pyramid</a:t>
            </a:r>
            <a:r>
              <a:rPr spc="-10" dirty="0"/>
              <a:t> </a:t>
            </a:r>
            <a:r>
              <a:rPr dirty="0"/>
              <a:t>design</a:t>
            </a:r>
            <a:r>
              <a:rPr spc="-15" dirty="0"/>
              <a:t> </a:t>
            </a:r>
            <a:r>
              <a:rPr dirty="0"/>
              <a:t>logo</a:t>
            </a:r>
            <a:r>
              <a:rPr spc="-1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registered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spc="-20" dirty="0"/>
              <a:t>LLC. Fidelity</a:t>
            </a:r>
            <a:r>
              <a:rPr spc="-40" dirty="0"/>
              <a:t> </a:t>
            </a:r>
            <a:r>
              <a:rPr spc="-25" dirty="0"/>
              <a:t>Workplace</a:t>
            </a:r>
            <a:r>
              <a:rPr spc="-35" dirty="0"/>
              <a:t> </a:t>
            </a:r>
            <a:r>
              <a:rPr spc="-20" dirty="0"/>
              <a:t>Services</a:t>
            </a:r>
            <a:r>
              <a:rPr spc="-35" dirty="0"/>
              <a:t> </a:t>
            </a:r>
            <a:r>
              <a:rPr spc="-20" dirty="0"/>
              <a:t>LLC,</a:t>
            </a:r>
            <a:r>
              <a:rPr spc="-35" dirty="0"/>
              <a:t> </a:t>
            </a:r>
            <a:r>
              <a:rPr dirty="0"/>
              <a:t>245</a:t>
            </a:r>
            <a:r>
              <a:rPr spc="-35" dirty="0"/>
              <a:t> </a:t>
            </a:r>
            <a:r>
              <a:rPr spc="-20" dirty="0"/>
              <a:t>Summer</a:t>
            </a:r>
            <a:r>
              <a:rPr spc="-35" dirty="0"/>
              <a:t> </a:t>
            </a:r>
            <a:r>
              <a:rPr spc="-20" dirty="0"/>
              <a:t>Street,</a:t>
            </a:r>
            <a:r>
              <a:rPr spc="-35" dirty="0"/>
              <a:t> </a:t>
            </a:r>
            <a:r>
              <a:rPr spc="-20" dirty="0"/>
              <a:t>Boston,</a:t>
            </a:r>
            <a:r>
              <a:rPr spc="-35" dirty="0"/>
              <a:t> </a:t>
            </a:r>
            <a:r>
              <a:rPr dirty="0"/>
              <a:t>MA</a:t>
            </a:r>
            <a:r>
              <a:rPr spc="-35" dirty="0"/>
              <a:t> </a:t>
            </a:r>
            <a:r>
              <a:rPr spc="-20" dirty="0"/>
              <a:t>02210.</a:t>
            </a:r>
            <a:r>
              <a:rPr spc="-35" dirty="0"/>
              <a:t> </a:t>
            </a:r>
            <a:r>
              <a:rPr dirty="0"/>
              <a:t>© 2025 FMR LLC. All rights reserved. </a:t>
            </a:r>
            <a:r>
              <a:rPr spc="-10" dirty="0"/>
              <a:t>1216379.1.0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CLIENT</a:t>
            </a:r>
            <a:r>
              <a:rPr spc="80" dirty="0"/>
              <a:t> </a:t>
            </a:r>
            <a:r>
              <a:rPr spc="-20" dirty="0"/>
              <a:t>LOGO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231F20"/>
                </a:solidFill>
                <a:latin typeface="Fidelity Sans 2 Light"/>
                <a:cs typeface="Fidelity Sans 2 Light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trademarks</a:t>
            </a:r>
            <a:r>
              <a:rPr spc="-15" dirty="0"/>
              <a:t> </a:t>
            </a:r>
            <a:r>
              <a:rPr spc="-20" dirty="0"/>
              <a:t>and/or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marks</a:t>
            </a:r>
            <a:r>
              <a:rPr spc="-15" dirty="0"/>
              <a:t> </a:t>
            </a:r>
            <a:r>
              <a:rPr dirty="0"/>
              <a:t>appearing</a:t>
            </a:r>
            <a:r>
              <a:rPr spc="-15" dirty="0"/>
              <a:t> </a:t>
            </a:r>
            <a:r>
              <a:rPr dirty="0"/>
              <a:t>above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dirty="0"/>
              <a:t>LLC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may</a:t>
            </a:r>
            <a:r>
              <a:rPr spc="-1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registered.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Fidelity</a:t>
            </a:r>
            <a:r>
              <a:rPr spc="-10" dirty="0"/>
              <a:t> </a:t>
            </a:r>
            <a:r>
              <a:rPr dirty="0"/>
              <a:t>Investments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pyramid</a:t>
            </a:r>
            <a:r>
              <a:rPr spc="-10" dirty="0"/>
              <a:t> </a:t>
            </a:r>
            <a:r>
              <a:rPr dirty="0"/>
              <a:t>design</a:t>
            </a:r>
            <a:r>
              <a:rPr spc="-15" dirty="0"/>
              <a:t> </a:t>
            </a:r>
            <a:r>
              <a:rPr dirty="0"/>
              <a:t>logo</a:t>
            </a:r>
            <a:r>
              <a:rPr spc="-1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registered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spc="-20" dirty="0"/>
              <a:t>LLC. Fidelity</a:t>
            </a:r>
            <a:r>
              <a:rPr spc="-40" dirty="0"/>
              <a:t> </a:t>
            </a:r>
            <a:r>
              <a:rPr spc="-25" dirty="0"/>
              <a:t>Workplace</a:t>
            </a:r>
            <a:r>
              <a:rPr spc="-35" dirty="0"/>
              <a:t> </a:t>
            </a:r>
            <a:r>
              <a:rPr spc="-20" dirty="0"/>
              <a:t>Services</a:t>
            </a:r>
            <a:r>
              <a:rPr spc="-35" dirty="0"/>
              <a:t> </a:t>
            </a:r>
            <a:r>
              <a:rPr spc="-20" dirty="0"/>
              <a:t>LLC,</a:t>
            </a:r>
            <a:r>
              <a:rPr spc="-35" dirty="0"/>
              <a:t> </a:t>
            </a:r>
            <a:r>
              <a:rPr dirty="0"/>
              <a:t>245</a:t>
            </a:r>
            <a:r>
              <a:rPr spc="-35" dirty="0"/>
              <a:t> </a:t>
            </a:r>
            <a:r>
              <a:rPr spc="-20" dirty="0"/>
              <a:t>Summer</a:t>
            </a:r>
            <a:r>
              <a:rPr spc="-35" dirty="0"/>
              <a:t> </a:t>
            </a:r>
            <a:r>
              <a:rPr spc="-20" dirty="0"/>
              <a:t>Street,</a:t>
            </a:r>
            <a:r>
              <a:rPr spc="-35" dirty="0"/>
              <a:t> </a:t>
            </a:r>
            <a:r>
              <a:rPr spc="-20" dirty="0"/>
              <a:t>Boston,</a:t>
            </a:r>
            <a:r>
              <a:rPr spc="-35" dirty="0"/>
              <a:t> </a:t>
            </a:r>
            <a:r>
              <a:rPr dirty="0"/>
              <a:t>MA</a:t>
            </a:r>
            <a:r>
              <a:rPr spc="-35" dirty="0"/>
              <a:t> </a:t>
            </a:r>
            <a:r>
              <a:rPr spc="-20" dirty="0"/>
              <a:t>02210.</a:t>
            </a:r>
            <a:r>
              <a:rPr spc="-35" dirty="0"/>
              <a:t> </a:t>
            </a:r>
            <a:r>
              <a:rPr dirty="0"/>
              <a:t>© 2025 FMR LLC. All rights reserved. </a:t>
            </a:r>
            <a:r>
              <a:rPr spc="-10" dirty="0"/>
              <a:t>1216379.1.0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CLIENT</a:t>
            </a:r>
            <a:r>
              <a:rPr spc="80" dirty="0"/>
              <a:t> </a:t>
            </a:r>
            <a:r>
              <a:rPr spc="-20" dirty="0"/>
              <a:t>LOGO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231F20"/>
                </a:solidFill>
                <a:latin typeface="Fidelity Sans 2 Light"/>
                <a:cs typeface="Fidelity Sans 2 Light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trademarks</a:t>
            </a:r>
            <a:r>
              <a:rPr spc="-15" dirty="0"/>
              <a:t> </a:t>
            </a:r>
            <a:r>
              <a:rPr spc="-20" dirty="0"/>
              <a:t>and/or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marks</a:t>
            </a:r>
            <a:r>
              <a:rPr spc="-15" dirty="0"/>
              <a:t> </a:t>
            </a:r>
            <a:r>
              <a:rPr dirty="0"/>
              <a:t>appearing</a:t>
            </a:r>
            <a:r>
              <a:rPr spc="-15" dirty="0"/>
              <a:t> </a:t>
            </a:r>
            <a:r>
              <a:rPr dirty="0"/>
              <a:t>above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dirty="0"/>
              <a:t>LLC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may</a:t>
            </a:r>
            <a:r>
              <a:rPr spc="-1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registered.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Fidelity</a:t>
            </a:r>
            <a:r>
              <a:rPr spc="-10" dirty="0"/>
              <a:t> </a:t>
            </a:r>
            <a:r>
              <a:rPr dirty="0"/>
              <a:t>Investments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pyramid</a:t>
            </a:r>
            <a:r>
              <a:rPr spc="-10" dirty="0"/>
              <a:t> </a:t>
            </a:r>
            <a:r>
              <a:rPr dirty="0"/>
              <a:t>design</a:t>
            </a:r>
            <a:r>
              <a:rPr spc="-15" dirty="0"/>
              <a:t> </a:t>
            </a:r>
            <a:r>
              <a:rPr dirty="0"/>
              <a:t>logo</a:t>
            </a:r>
            <a:r>
              <a:rPr spc="-1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registered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spc="-20" dirty="0"/>
              <a:t>LLC. Fidelity</a:t>
            </a:r>
            <a:r>
              <a:rPr spc="-40" dirty="0"/>
              <a:t> </a:t>
            </a:r>
            <a:r>
              <a:rPr spc="-25" dirty="0"/>
              <a:t>Workplace</a:t>
            </a:r>
            <a:r>
              <a:rPr spc="-35" dirty="0"/>
              <a:t> </a:t>
            </a:r>
            <a:r>
              <a:rPr spc="-20" dirty="0"/>
              <a:t>Services</a:t>
            </a:r>
            <a:r>
              <a:rPr spc="-35" dirty="0"/>
              <a:t> </a:t>
            </a:r>
            <a:r>
              <a:rPr spc="-20" dirty="0"/>
              <a:t>LLC,</a:t>
            </a:r>
            <a:r>
              <a:rPr spc="-35" dirty="0"/>
              <a:t> </a:t>
            </a:r>
            <a:r>
              <a:rPr dirty="0"/>
              <a:t>245</a:t>
            </a:r>
            <a:r>
              <a:rPr spc="-35" dirty="0"/>
              <a:t> </a:t>
            </a:r>
            <a:r>
              <a:rPr spc="-20" dirty="0"/>
              <a:t>Summer</a:t>
            </a:r>
            <a:r>
              <a:rPr spc="-35" dirty="0"/>
              <a:t> </a:t>
            </a:r>
            <a:r>
              <a:rPr spc="-20" dirty="0"/>
              <a:t>Street,</a:t>
            </a:r>
            <a:r>
              <a:rPr spc="-35" dirty="0"/>
              <a:t> </a:t>
            </a:r>
            <a:r>
              <a:rPr spc="-20" dirty="0"/>
              <a:t>Boston,</a:t>
            </a:r>
            <a:r>
              <a:rPr spc="-35" dirty="0"/>
              <a:t> </a:t>
            </a:r>
            <a:r>
              <a:rPr dirty="0"/>
              <a:t>MA</a:t>
            </a:r>
            <a:r>
              <a:rPr spc="-35" dirty="0"/>
              <a:t> </a:t>
            </a:r>
            <a:r>
              <a:rPr spc="-20" dirty="0"/>
              <a:t>02210.</a:t>
            </a:r>
            <a:r>
              <a:rPr spc="-35" dirty="0"/>
              <a:t> </a:t>
            </a:r>
            <a:r>
              <a:rPr dirty="0"/>
              <a:t>© 2025 FMR LLC. All rights reserved. </a:t>
            </a:r>
            <a:r>
              <a:rPr spc="-10" dirty="0"/>
              <a:t>1216379.1.0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630805"/>
            <a:ext cx="20104100" cy="1675764"/>
          </a:xfrm>
          <a:custGeom>
            <a:avLst/>
            <a:gdLst/>
            <a:ahLst/>
            <a:cxnLst/>
            <a:rect l="l" t="t" r="r" b="b"/>
            <a:pathLst>
              <a:path w="20104100" h="1675765">
                <a:moveTo>
                  <a:pt x="20104099" y="0"/>
                </a:moveTo>
                <a:lnTo>
                  <a:pt x="0" y="0"/>
                </a:lnTo>
                <a:lnTo>
                  <a:pt x="0" y="1675341"/>
                </a:lnTo>
                <a:lnTo>
                  <a:pt x="20104099" y="1675341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4998" y="1410293"/>
            <a:ext cx="8536305" cy="165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rgbClr val="428738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067538" y="10281911"/>
            <a:ext cx="1903730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CLIENT</a:t>
            </a:r>
            <a:r>
              <a:rPr spc="80" dirty="0"/>
              <a:t> </a:t>
            </a:r>
            <a:r>
              <a:rPr spc="-20" dirty="0"/>
              <a:t>LOGO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21004" y="10368705"/>
            <a:ext cx="13061315" cy="387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rgbClr val="231F20"/>
                </a:solidFill>
                <a:latin typeface="Fidelity Sans 2 Light"/>
                <a:cs typeface="Fidelity Sans 2 Light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trademarks</a:t>
            </a:r>
            <a:r>
              <a:rPr spc="-15" dirty="0"/>
              <a:t> </a:t>
            </a:r>
            <a:r>
              <a:rPr spc="-20" dirty="0"/>
              <a:t>and/or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marks</a:t>
            </a:r>
            <a:r>
              <a:rPr spc="-15" dirty="0"/>
              <a:t> </a:t>
            </a:r>
            <a:r>
              <a:rPr dirty="0"/>
              <a:t>appearing</a:t>
            </a:r>
            <a:r>
              <a:rPr spc="-15" dirty="0"/>
              <a:t> </a:t>
            </a:r>
            <a:r>
              <a:rPr dirty="0"/>
              <a:t>above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dirty="0"/>
              <a:t>LLC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may</a:t>
            </a:r>
            <a:r>
              <a:rPr spc="-1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registered.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Fidelity</a:t>
            </a:r>
            <a:r>
              <a:rPr spc="-10" dirty="0"/>
              <a:t> </a:t>
            </a:r>
            <a:r>
              <a:rPr dirty="0"/>
              <a:t>Investments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pyramid</a:t>
            </a:r>
            <a:r>
              <a:rPr spc="-10" dirty="0"/>
              <a:t> </a:t>
            </a:r>
            <a:r>
              <a:rPr dirty="0"/>
              <a:t>design</a:t>
            </a:r>
            <a:r>
              <a:rPr spc="-15" dirty="0"/>
              <a:t> </a:t>
            </a:r>
            <a:r>
              <a:rPr dirty="0"/>
              <a:t>logo</a:t>
            </a:r>
            <a:r>
              <a:rPr spc="-1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registered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spc="-20" dirty="0"/>
              <a:t>LLC. Fidelity</a:t>
            </a:r>
            <a:r>
              <a:rPr spc="-40" dirty="0"/>
              <a:t> </a:t>
            </a:r>
            <a:r>
              <a:rPr spc="-25" dirty="0"/>
              <a:t>Workplace</a:t>
            </a:r>
            <a:r>
              <a:rPr spc="-35" dirty="0"/>
              <a:t> </a:t>
            </a:r>
            <a:r>
              <a:rPr spc="-20" dirty="0"/>
              <a:t>Services</a:t>
            </a:r>
            <a:r>
              <a:rPr spc="-35" dirty="0"/>
              <a:t> </a:t>
            </a:r>
            <a:r>
              <a:rPr spc="-20" dirty="0"/>
              <a:t>LLC,</a:t>
            </a:r>
            <a:r>
              <a:rPr spc="-35" dirty="0"/>
              <a:t> </a:t>
            </a:r>
            <a:r>
              <a:rPr dirty="0"/>
              <a:t>245</a:t>
            </a:r>
            <a:r>
              <a:rPr spc="-35" dirty="0"/>
              <a:t> </a:t>
            </a:r>
            <a:r>
              <a:rPr spc="-20" dirty="0"/>
              <a:t>Summer</a:t>
            </a:r>
            <a:r>
              <a:rPr spc="-35" dirty="0"/>
              <a:t> </a:t>
            </a:r>
            <a:r>
              <a:rPr spc="-20" dirty="0"/>
              <a:t>Street,</a:t>
            </a:r>
            <a:r>
              <a:rPr spc="-35" dirty="0"/>
              <a:t> </a:t>
            </a:r>
            <a:r>
              <a:rPr spc="-20" dirty="0"/>
              <a:t>Boston,</a:t>
            </a:r>
            <a:r>
              <a:rPr spc="-35" dirty="0"/>
              <a:t> </a:t>
            </a:r>
            <a:r>
              <a:rPr dirty="0"/>
              <a:t>MA</a:t>
            </a:r>
            <a:r>
              <a:rPr spc="-35" dirty="0"/>
              <a:t> </a:t>
            </a:r>
            <a:r>
              <a:rPr spc="-20" dirty="0"/>
              <a:t>02210.</a:t>
            </a:r>
            <a:r>
              <a:rPr spc="-35" dirty="0"/>
              <a:t> </a:t>
            </a:r>
            <a:r>
              <a:rPr dirty="0"/>
              <a:t>© 2025 FMR LLC. All rights reserved. </a:t>
            </a:r>
            <a:r>
              <a:rPr spc="-10" dirty="0"/>
              <a:t>1216379.1.0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://www.NetBenefits.com/healthbenefits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375" y="8380718"/>
            <a:ext cx="8176895" cy="15938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Brokerage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Services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LLC,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Member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NYSE,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SIPC,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900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Salem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Street,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Smithfield,</a:t>
            </a:r>
            <a:r>
              <a:rPr sz="950" spc="9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RI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02917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©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2025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FMR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LLC.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All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rights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dirty="0">
                <a:solidFill>
                  <a:srgbClr val="231F20"/>
                </a:solidFill>
                <a:latin typeface="Fidelity Sans 2"/>
                <a:cs typeface="Fidelity Sans 2"/>
              </a:rPr>
              <a:t>reserved.</a:t>
            </a:r>
            <a:r>
              <a:rPr sz="950" spc="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Fidelity Sans 2"/>
                <a:cs typeface="Fidelity Sans 2"/>
              </a:rPr>
              <a:t>XXXXXX.X.0</a:t>
            </a:r>
            <a:endParaRPr sz="950">
              <a:latin typeface="Fidelity Sans 2"/>
              <a:cs typeface="Fidelity Sans 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33702" y="837670"/>
            <a:ext cx="10052050" cy="7958455"/>
            <a:chOff x="833702" y="837670"/>
            <a:chExt cx="10052050" cy="7958455"/>
          </a:xfrm>
        </p:grpSpPr>
        <p:sp>
          <p:nvSpPr>
            <p:cNvPr id="4" name="object 4"/>
            <p:cNvSpPr/>
            <p:nvPr/>
          </p:nvSpPr>
          <p:spPr>
            <a:xfrm>
              <a:off x="833702" y="837670"/>
              <a:ext cx="10052050" cy="5738495"/>
            </a:xfrm>
            <a:custGeom>
              <a:avLst/>
              <a:gdLst/>
              <a:ahLst/>
              <a:cxnLst/>
              <a:rect l="l" t="t" r="r" b="b"/>
              <a:pathLst>
                <a:path w="10052050" h="5738495">
                  <a:moveTo>
                    <a:pt x="0" y="5738045"/>
                  </a:moveTo>
                  <a:lnTo>
                    <a:pt x="10052049" y="5738045"/>
                  </a:lnTo>
                  <a:lnTo>
                    <a:pt x="10052049" y="0"/>
                  </a:lnTo>
                  <a:lnTo>
                    <a:pt x="0" y="0"/>
                  </a:lnTo>
                  <a:lnTo>
                    <a:pt x="0" y="57380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3702" y="6575715"/>
              <a:ext cx="10052050" cy="2219960"/>
            </a:xfrm>
            <a:custGeom>
              <a:avLst/>
              <a:gdLst/>
              <a:ahLst/>
              <a:cxnLst/>
              <a:rect l="l" t="t" r="r" b="b"/>
              <a:pathLst>
                <a:path w="10052050" h="2219959">
                  <a:moveTo>
                    <a:pt x="10052049" y="0"/>
                  </a:moveTo>
                  <a:lnTo>
                    <a:pt x="0" y="0"/>
                  </a:lnTo>
                  <a:lnTo>
                    <a:pt x="0" y="2219827"/>
                  </a:lnTo>
                  <a:lnTo>
                    <a:pt x="10052049" y="2219827"/>
                  </a:lnTo>
                  <a:lnTo>
                    <a:pt x="10052049" y="0"/>
                  </a:lnTo>
                  <a:close/>
                </a:path>
              </a:pathLst>
            </a:custGeom>
            <a:solidFill>
              <a:srgbClr val="F8F4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ts val="6270"/>
              </a:lnSpc>
              <a:spcBef>
                <a:spcPts val="455"/>
              </a:spcBef>
            </a:pPr>
            <a:r>
              <a:rPr spc="-90" dirty="0"/>
              <a:t>All</a:t>
            </a:r>
            <a:r>
              <a:rPr spc="-210" dirty="0"/>
              <a:t> </a:t>
            </a:r>
            <a:r>
              <a:rPr spc="-170" dirty="0"/>
              <a:t>your</a:t>
            </a:r>
            <a:r>
              <a:rPr spc="-210" dirty="0"/>
              <a:t> </a:t>
            </a:r>
            <a:r>
              <a:rPr spc="-135" dirty="0"/>
              <a:t>Annual</a:t>
            </a:r>
            <a:r>
              <a:rPr spc="-210" dirty="0"/>
              <a:t> </a:t>
            </a:r>
            <a:r>
              <a:rPr spc="-100" dirty="0"/>
              <a:t>Enrollment </a:t>
            </a:r>
            <a:r>
              <a:rPr spc="-60" dirty="0"/>
              <a:t>choices</a:t>
            </a:r>
            <a:r>
              <a:rPr spc="-270" dirty="0"/>
              <a:t> </a:t>
            </a:r>
            <a:r>
              <a:rPr spc="-35" dirty="0"/>
              <a:t>are</a:t>
            </a:r>
            <a:r>
              <a:rPr spc="-270" dirty="0"/>
              <a:t> </a:t>
            </a:r>
            <a:r>
              <a:rPr dirty="0"/>
              <a:t>in</a:t>
            </a:r>
            <a:r>
              <a:rPr spc="-265" dirty="0"/>
              <a:t> </a:t>
            </a:r>
            <a:r>
              <a:rPr dirty="0"/>
              <a:t>one</a:t>
            </a:r>
            <a:r>
              <a:rPr spc="-270" dirty="0"/>
              <a:t> </a:t>
            </a:r>
            <a:r>
              <a:rPr spc="-10" dirty="0"/>
              <a:t>place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09598" y="4423709"/>
            <a:ext cx="8472805" cy="153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67945">
              <a:lnSpc>
                <a:spcPct val="115100"/>
              </a:lnSpc>
              <a:spcBef>
                <a:spcPts val="100"/>
              </a:spcBef>
            </a:pPr>
            <a:r>
              <a:rPr sz="2150" spc="-65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150" spc="-7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Annual</a:t>
            </a:r>
            <a:r>
              <a:rPr sz="2150" spc="-8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5" dirty="0">
                <a:solidFill>
                  <a:srgbClr val="231F20"/>
                </a:solidFill>
                <a:latin typeface="Fidelity Sans 2"/>
                <a:cs typeface="Fidelity Sans 2"/>
              </a:rPr>
              <a:t>Enrollment</a:t>
            </a:r>
            <a:r>
              <a:rPr sz="2150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0" dirty="0">
                <a:solidFill>
                  <a:srgbClr val="231F20"/>
                </a:solidFill>
                <a:latin typeface="Fidelity Sans 2"/>
                <a:cs typeface="Fidelity Sans 2"/>
              </a:rPr>
              <a:t>window</a:t>
            </a:r>
            <a:r>
              <a:rPr sz="2150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is</a:t>
            </a:r>
            <a:r>
              <a:rPr sz="2150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FC27E4"/>
                </a:solidFill>
                <a:latin typeface="Fidelity Sans 2"/>
                <a:cs typeface="Fidelity Sans 2"/>
              </a:rPr>
              <a:t>&lt;AE</a:t>
            </a:r>
            <a:r>
              <a:rPr sz="2150" spc="-75" dirty="0">
                <a:solidFill>
                  <a:srgbClr val="FC27E4"/>
                </a:solidFill>
                <a:latin typeface="Fidelity Sans 2"/>
                <a:cs typeface="Fidelity Sans 2"/>
              </a:rPr>
              <a:t> </a:t>
            </a:r>
            <a:r>
              <a:rPr sz="2150" spc="-50" dirty="0">
                <a:solidFill>
                  <a:srgbClr val="FC27E4"/>
                </a:solidFill>
                <a:latin typeface="Fidelity Sans 2"/>
                <a:cs typeface="Fidelity Sans 2"/>
              </a:rPr>
              <a:t>START</a:t>
            </a:r>
            <a:r>
              <a:rPr sz="2150" spc="-75" dirty="0">
                <a:solidFill>
                  <a:srgbClr val="FC27E4"/>
                </a:solidFill>
                <a:latin typeface="Fidelity Sans 2"/>
                <a:cs typeface="Fidelity Sans 2"/>
              </a:rPr>
              <a:t> </a:t>
            </a:r>
            <a:r>
              <a:rPr sz="2150" spc="-50" dirty="0">
                <a:solidFill>
                  <a:srgbClr val="FC27E4"/>
                </a:solidFill>
                <a:latin typeface="Fidelity Sans 2"/>
                <a:cs typeface="Fidelity Sans 2"/>
              </a:rPr>
              <a:t>DATE&gt;</a:t>
            </a:r>
            <a:r>
              <a:rPr sz="2150" spc="-75" dirty="0">
                <a:solidFill>
                  <a:srgbClr val="FC27E4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until</a:t>
            </a:r>
            <a:r>
              <a:rPr sz="2150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5" dirty="0">
                <a:solidFill>
                  <a:srgbClr val="FC27E4"/>
                </a:solidFill>
                <a:latin typeface="Fidelity Sans 2"/>
                <a:cs typeface="Fidelity Sans 2"/>
              </a:rPr>
              <a:t>&lt;AE</a:t>
            </a:r>
            <a:r>
              <a:rPr sz="2150" spc="535" dirty="0">
                <a:solidFill>
                  <a:srgbClr val="FC27E4"/>
                </a:solidFill>
                <a:latin typeface="Fidelity Sans 2"/>
                <a:cs typeface="Fidelity Sans 2"/>
              </a:rPr>
              <a:t>  </a:t>
            </a:r>
            <a:r>
              <a:rPr sz="2150" dirty="0">
                <a:solidFill>
                  <a:srgbClr val="FC27E4"/>
                </a:solidFill>
                <a:latin typeface="Fidelity Sans 2"/>
                <a:cs typeface="Fidelity Sans 2"/>
              </a:rPr>
              <a:t>END</a:t>
            </a:r>
            <a:r>
              <a:rPr sz="2150" spc="-90" dirty="0">
                <a:solidFill>
                  <a:srgbClr val="FC27E4"/>
                </a:solidFill>
                <a:latin typeface="Fidelity Sans 2"/>
                <a:cs typeface="Fidelity Sans 2"/>
              </a:rPr>
              <a:t> </a:t>
            </a:r>
            <a:r>
              <a:rPr sz="2150" spc="-45" dirty="0">
                <a:solidFill>
                  <a:srgbClr val="FC27E4"/>
                </a:solidFill>
                <a:latin typeface="Fidelity Sans 2"/>
                <a:cs typeface="Fidelity Sans 2"/>
              </a:rPr>
              <a:t>DATE&gt;</a:t>
            </a:r>
            <a:r>
              <a:rPr sz="2150" spc="-45" dirty="0">
                <a:solidFill>
                  <a:srgbClr val="231F20"/>
                </a:solidFill>
                <a:latin typeface="Fidelity Sans 2"/>
                <a:cs typeface="Fidelity Sans 2"/>
              </a:rPr>
              <a:t>.</a:t>
            </a:r>
            <a:r>
              <a:rPr sz="2150" spc="-8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With</a:t>
            </a:r>
            <a:r>
              <a:rPr sz="2150" spc="-8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Annual</a:t>
            </a:r>
            <a:r>
              <a:rPr sz="2150" spc="-8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5" dirty="0">
                <a:solidFill>
                  <a:srgbClr val="231F20"/>
                </a:solidFill>
                <a:latin typeface="Fidelity Sans 2"/>
                <a:cs typeface="Fidelity Sans 2"/>
              </a:rPr>
              <a:t>Enrollment</a:t>
            </a:r>
            <a:r>
              <a:rPr sz="2150" spc="-8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at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5" dirty="0">
                <a:solidFill>
                  <a:srgbClr val="231F20"/>
                </a:solidFill>
                <a:latin typeface="Fidelity Sans 2"/>
                <a:cs typeface="Fidelity Sans 2"/>
              </a:rPr>
              <a:t>NetBenefits</a:t>
            </a:r>
            <a:r>
              <a:rPr sz="1875" spc="-37" baseline="31111" dirty="0">
                <a:solidFill>
                  <a:srgbClr val="231F20"/>
                </a:solidFill>
                <a:latin typeface="Fidelity Sans 2"/>
                <a:cs typeface="Fidelity Sans 2"/>
              </a:rPr>
              <a:t>®</a:t>
            </a:r>
            <a:r>
              <a:rPr sz="2150" spc="-25" dirty="0">
                <a:solidFill>
                  <a:srgbClr val="231F20"/>
                </a:solidFill>
                <a:latin typeface="Fidelity Sans 2"/>
                <a:cs typeface="Fidelity Sans 2"/>
              </a:rPr>
              <a:t>,</a:t>
            </a:r>
            <a:r>
              <a:rPr sz="2150" spc="-8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you</a:t>
            </a:r>
            <a:r>
              <a:rPr sz="2150" spc="-8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get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50" dirty="0">
                <a:solidFill>
                  <a:srgbClr val="231F20"/>
                </a:solidFill>
                <a:latin typeface="Fidelity Sans 2"/>
                <a:cs typeface="Fidelity Sans 2"/>
              </a:rPr>
              <a:t>a</a:t>
            </a:r>
            <a:endParaRPr sz="2150" dirty="0">
              <a:latin typeface="Fidelity Sans 2"/>
              <a:cs typeface="Fidelity Sans 2"/>
            </a:endParaRPr>
          </a:p>
          <a:p>
            <a:pPr marL="38100" marR="30480">
              <a:lnSpc>
                <a:spcPts val="2970"/>
              </a:lnSpc>
              <a:spcBef>
                <a:spcPts val="95"/>
              </a:spcBef>
            </a:pPr>
            <a:r>
              <a:rPr sz="2150" spc="-20" dirty="0">
                <a:solidFill>
                  <a:srgbClr val="231F20"/>
                </a:solidFill>
                <a:latin typeface="Fidelity Sans 2"/>
                <a:cs typeface="Fidelity Sans 2"/>
              </a:rPr>
              <a:t>simple,</a:t>
            </a:r>
            <a:r>
              <a:rPr sz="2150" spc="-9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guided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5" dirty="0">
                <a:solidFill>
                  <a:srgbClr val="231F20"/>
                </a:solidFill>
                <a:latin typeface="Fidelity Sans 2"/>
                <a:cs typeface="Fidelity Sans 2"/>
              </a:rPr>
              <a:t>experience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help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you</a:t>
            </a:r>
            <a:r>
              <a:rPr sz="2150" spc="-9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30" dirty="0">
                <a:solidFill>
                  <a:srgbClr val="231F20"/>
                </a:solidFill>
                <a:latin typeface="Fidelity Sans 2"/>
                <a:cs typeface="Fidelity Sans 2"/>
              </a:rPr>
              <a:t>review,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5" dirty="0">
                <a:solidFill>
                  <a:srgbClr val="231F20"/>
                </a:solidFill>
                <a:latin typeface="Fidelity Sans 2"/>
                <a:cs typeface="Fidelity Sans 2"/>
              </a:rPr>
              <a:t>compare,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choose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the</a:t>
            </a:r>
            <a:r>
              <a:rPr sz="2150" spc="-9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options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that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support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total</a:t>
            </a:r>
            <a:r>
              <a:rPr sz="2150" spc="-9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health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20" dirty="0">
                <a:solidFill>
                  <a:srgbClr val="231F20"/>
                </a:solidFill>
                <a:latin typeface="Fidelity Sans 2"/>
                <a:cs typeface="Fidelity Sans 2"/>
              </a:rPr>
              <a:t>financial</a:t>
            </a:r>
            <a:r>
              <a:rPr sz="2150" spc="-9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150" spc="-40" dirty="0">
                <a:solidFill>
                  <a:srgbClr val="231F20"/>
                </a:solidFill>
                <a:latin typeface="Fidelity Sans 2"/>
                <a:cs typeface="Fidelity Sans 2"/>
              </a:rPr>
              <a:t>well-</a:t>
            </a:r>
            <a:r>
              <a:rPr sz="2150" spc="-10" dirty="0">
                <a:solidFill>
                  <a:srgbClr val="231F20"/>
                </a:solidFill>
                <a:latin typeface="Fidelity Sans 2"/>
                <a:cs typeface="Fidelity Sans 2"/>
              </a:rPr>
              <a:t>being.</a:t>
            </a:r>
            <a:endParaRPr sz="2150" dirty="0">
              <a:latin typeface="Fidelity Sans 2"/>
              <a:cs typeface="Fidelity Sans 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4998" y="3384611"/>
            <a:ext cx="727964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10" dirty="0">
                <a:solidFill>
                  <a:srgbClr val="231F20"/>
                </a:solidFill>
                <a:latin typeface="Fidelity Sans 2"/>
                <a:cs typeface="Fidelity Sans 2"/>
              </a:rPr>
              <a:t>Review</a:t>
            </a:r>
            <a:r>
              <a:rPr sz="3300" b="1" spc="-16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3300" b="1" spc="-16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3300" b="1" spc="-15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 dirty="0">
                <a:solidFill>
                  <a:srgbClr val="231F20"/>
                </a:solidFill>
                <a:latin typeface="Fidelity Sans 2"/>
                <a:cs typeface="Fidelity Sans 2"/>
              </a:rPr>
              <a:t>selections</a:t>
            </a:r>
            <a:r>
              <a:rPr sz="3300" b="1" spc="-16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3300" b="1" spc="-25" dirty="0">
                <a:solidFill>
                  <a:srgbClr val="231F20"/>
                </a:solidFill>
                <a:latin typeface="Fidelity Sans 2"/>
                <a:cs typeface="Fidelity Sans 2"/>
              </a:rPr>
              <a:t>now</a:t>
            </a:r>
            <a:endParaRPr sz="3300" dirty="0">
              <a:latin typeface="Fidelity Sans 2"/>
              <a:cs typeface="Fidelity Sans 2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132079" y="7323791"/>
            <a:ext cx="3346105" cy="723792"/>
            <a:chOff x="7132079" y="7323791"/>
            <a:chExt cx="3346105" cy="723792"/>
          </a:xfrm>
        </p:grpSpPr>
        <p:sp>
          <p:nvSpPr>
            <p:cNvPr id="10" name="object 10"/>
            <p:cNvSpPr/>
            <p:nvPr/>
          </p:nvSpPr>
          <p:spPr>
            <a:xfrm>
              <a:off x="7141316" y="7339506"/>
              <a:ext cx="674370" cy="674370"/>
            </a:xfrm>
            <a:custGeom>
              <a:avLst/>
              <a:gdLst/>
              <a:ahLst/>
              <a:cxnLst/>
              <a:rect l="l" t="t" r="r" b="b"/>
              <a:pathLst>
                <a:path w="674370" h="674370">
                  <a:moveTo>
                    <a:pt x="336921" y="0"/>
                  </a:moveTo>
                  <a:lnTo>
                    <a:pt x="291200" y="3075"/>
                  </a:lnTo>
                  <a:lnTo>
                    <a:pt x="247350" y="12035"/>
                  </a:lnTo>
                  <a:lnTo>
                    <a:pt x="205771" y="26476"/>
                  </a:lnTo>
                  <a:lnTo>
                    <a:pt x="166865" y="45998"/>
                  </a:lnTo>
                  <a:lnTo>
                    <a:pt x="131033" y="70200"/>
                  </a:lnTo>
                  <a:lnTo>
                    <a:pt x="98677" y="98680"/>
                  </a:lnTo>
                  <a:lnTo>
                    <a:pt x="70198" y="131036"/>
                  </a:lnTo>
                  <a:lnTo>
                    <a:pt x="45997" y="166867"/>
                  </a:lnTo>
                  <a:lnTo>
                    <a:pt x="26475" y="205771"/>
                  </a:lnTo>
                  <a:lnTo>
                    <a:pt x="12034" y="247348"/>
                  </a:lnTo>
                  <a:lnTo>
                    <a:pt x="3075" y="291195"/>
                  </a:lnTo>
                  <a:lnTo>
                    <a:pt x="0" y="336911"/>
                  </a:lnTo>
                  <a:lnTo>
                    <a:pt x="3075" y="382637"/>
                  </a:lnTo>
                  <a:lnTo>
                    <a:pt x="12034" y="426493"/>
                  </a:lnTo>
                  <a:lnTo>
                    <a:pt x="26475" y="468078"/>
                  </a:lnTo>
                  <a:lnTo>
                    <a:pt x="45997" y="506990"/>
                  </a:lnTo>
                  <a:lnTo>
                    <a:pt x="70198" y="542827"/>
                  </a:lnTo>
                  <a:lnTo>
                    <a:pt x="98677" y="575189"/>
                  </a:lnTo>
                  <a:lnTo>
                    <a:pt x="131033" y="603673"/>
                  </a:lnTo>
                  <a:lnTo>
                    <a:pt x="166865" y="627879"/>
                  </a:lnTo>
                  <a:lnTo>
                    <a:pt x="205771" y="647404"/>
                  </a:lnTo>
                  <a:lnTo>
                    <a:pt x="247350" y="661848"/>
                  </a:lnTo>
                  <a:lnTo>
                    <a:pt x="291200" y="670809"/>
                  </a:lnTo>
                  <a:lnTo>
                    <a:pt x="336921" y="673885"/>
                  </a:lnTo>
                  <a:lnTo>
                    <a:pt x="382651" y="670809"/>
                  </a:lnTo>
                  <a:lnTo>
                    <a:pt x="426508" y="661848"/>
                  </a:lnTo>
                  <a:lnTo>
                    <a:pt x="468091" y="647404"/>
                  </a:lnTo>
                  <a:lnTo>
                    <a:pt x="506999" y="627879"/>
                  </a:lnTo>
                  <a:lnTo>
                    <a:pt x="542831" y="603673"/>
                  </a:lnTo>
                  <a:lnTo>
                    <a:pt x="575186" y="575189"/>
                  </a:lnTo>
                  <a:lnTo>
                    <a:pt x="603664" y="542827"/>
                  </a:lnTo>
                  <a:lnTo>
                    <a:pt x="627863" y="506990"/>
                  </a:lnTo>
                  <a:lnTo>
                    <a:pt x="647382" y="468078"/>
                  </a:lnTo>
                  <a:lnTo>
                    <a:pt x="661821" y="426493"/>
                  </a:lnTo>
                  <a:lnTo>
                    <a:pt x="670778" y="382637"/>
                  </a:lnTo>
                  <a:lnTo>
                    <a:pt x="673853" y="336911"/>
                  </a:lnTo>
                  <a:lnTo>
                    <a:pt x="670778" y="291195"/>
                  </a:lnTo>
                  <a:lnTo>
                    <a:pt x="661821" y="247348"/>
                  </a:lnTo>
                  <a:lnTo>
                    <a:pt x="647382" y="205771"/>
                  </a:lnTo>
                  <a:lnTo>
                    <a:pt x="627863" y="166867"/>
                  </a:lnTo>
                  <a:lnTo>
                    <a:pt x="603664" y="131036"/>
                  </a:lnTo>
                  <a:lnTo>
                    <a:pt x="575186" y="98680"/>
                  </a:lnTo>
                  <a:lnTo>
                    <a:pt x="542831" y="70200"/>
                  </a:lnTo>
                  <a:lnTo>
                    <a:pt x="506999" y="45998"/>
                  </a:lnTo>
                  <a:lnTo>
                    <a:pt x="468091" y="26476"/>
                  </a:lnTo>
                  <a:lnTo>
                    <a:pt x="426508" y="12035"/>
                  </a:lnTo>
                  <a:lnTo>
                    <a:pt x="382651" y="3075"/>
                  </a:lnTo>
                  <a:lnTo>
                    <a:pt x="336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32079" y="7323791"/>
              <a:ext cx="2971800" cy="720725"/>
            </a:xfrm>
            <a:custGeom>
              <a:avLst/>
              <a:gdLst/>
              <a:ahLst/>
              <a:cxnLst/>
              <a:rect l="l" t="t" r="r" b="b"/>
              <a:pathLst>
                <a:path w="2971800" h="720725">
                  <a:moveTo>
                    <a:pt x="689279" y="352082"/>
                  </a:moveTo>
                  <a:lnTo>
                    <a:pt x="686765" y="303860"/>
                  </a:lnTo>
                  <a:lnTo>
                    <a:pt x="677684" y="256603"/>
                  </a:lnTo>
                  <a:lnTo>
                    <a:pt x="662279" y="211213"/>
                  </a:lnTo>
                  <a:lnTo>
                    <a:pt x="640778" y="168605"/>
                  </a:lnTo>
                  <a:lnTo>
                    <a:pt x="610946" y="126072"/>
                  </a:lnTo>
                  <a:lnTo>
                    <a:pt x="574840" y="88531"/>
                  </a:lnTo>
                  <a:lnTo>
                    <a:pt x="533781" y="56794"/>
                  </a:lnTo>
                  <a:lnTo>
                    <a:pt x="489051" y="31686"/>
                  </a:lnTo>
                  <a:lnTo>
                    <a:pt x="441960" y="13995"/>
                  </a:lnTo>
                  <a:lnTo>
                    <a:pt x="398411" y="4089"/>
                  </a:lnTo>
                  <a:lnTo>
                    <a:pt x="352425" y="0"/>
                  </a:lnTo>
                  <a:lnTo>
                    <a:pt x="305943" y="1739"/>
                  </a:lnTo>
                  <a:lnTo>
                    <a:pt x="260908" y="9283"/>
                  </a:lnTo>
                  <a:lnTo>
                    <a:pt x="219265" y="22656"/>
                  </a:lnTo>
                  <a:lnTo>
                    <a:pt x="178244" y="41567"/>
                  </a:lnTo>
                  <a:lnTo>
                    <a:pt x="139179" y="66840"/>
                  </a:lnTo>
                  <a:lnTo>
                    <a:pt x="103212" y="97447"/>
                  </a:lnTo>
                  <a:lnTo>
                    <a:pt x="71475" y="132422"/>
                  </a:lnTo>
                  <a:lnTo>
                    <a:pt x="45085" y="170738"/>
                  </a:lnTo>
                  <a:lnTo>
                    <a:pt x="25171" y="211404"/>
                  </a:lnTo>
                  <a:lnTo>
                    <a:pt x="8496" y="261937"/>
                  </a:lnTo>
                  <a:lnTo>
                    <a:pt x="114" y="315379"/>
                  </a:lnTo>
                  <a:lnTo>
                    <a:pt x="0" y="369773"/>
                  </a:lnTo>
                  <a:lnTo>
                    <a:pt x="8115" y="423138"/>
                  </a:lnTo>
                  <a:lnTo>
                    <a:pt x="24422" y="473532"/>
                  </a:lnTo>
                  <a:lnTo>
                    <a:pt x="43878" y="514096"/>
                  </a:lnTo>
                  <a:lnTo>
                    <a:pt x="69634" y="552234"/>
                  </a:lnTo>
                  <a:lnTo>
                    <a:pt x="100634" y="587019"/>
                  </a:lnTo>
                  <a:lnTo>
                    <a:pt x="135826" y="617537"/>
                  </a:lnTo>
                  <a:lnTo>
                    <a:pt x="174142" y="642899"/>
                  </a:lnTo>
                  <a:lnTo>
                    <a:pt x="214541" y="662165"/>
                  </a:lnTo>
                  <a:lnTo>
                    <a:pt x="288899" y="432282"/>
                  </a:lnTo>
                  <a:lnTo>
                    <a:pt x="454583" y="432282"/>
                  </a:lnTo>
                  <a:lnTo>
                    <a:pt x="418363" y="408800"/>
                  </a:lnTo>
                  <a:lnTo>
                    <a:pt x="294271" y="408736"/>
                  </a:lnTo>
                  <a:lnTo>
                    <a:pt x="342734" y="252984"/>
                  </a:lnTo>
                  <a:lnTo>
                    <a:pt x="260578" y="384848"/>
                  </a:lnTo>
                  <a:lnTo>
                    <a:pt x="285165" y="402234"/>
                  </a:lnTo>
                  <a:lnTo>
                    <a:pt x="249694" y="402234"/>
                  </a:lnTo>
                  <a:lnTo>
                    <a:pt x="218528" y="451815"/>
                  </a:lnTo>
                  <a:lnTo>
                    <a:pt x="85686" y="521373"/>
                  </a:lnTo>
                  <a:lnTo>
                    <a:pt x="83464" y="522097"/>
                  </a:lnTo>
                  <a:lnTo>
                    <a:pt x="82753" y="521703"/>
                  </a:lnTo>
                  <a:lnTo>
                    <a:pt x="83108" y="520979"/>
                  </a:lnTo>
                  <a:lnTo>
                    <a:pt x="83464" y="520979"/>
                  </a:lnTo>
                  <a:lnTo>
                    <a:pt x="249326" y="380098"/>
                  </a:lnTo>
                  <a:lnTo>
                    <a:pt x="38239" y="404698"/>
                  </a:lnTo>
                  <a:lnTo>
                    <a:pt x="37846" y="404368"/>
                  </a:lnTo>
                  <a:lnTo>
                    <a:pt x="37846" y="403618"/>
                  </a:lnTo>
                  <a:lnTo>
                    <a:pt x="38239" y="403288"/>
                  </a:lnTo>
                  <a:lnTo>
                    <a:pt x="242862" y="343179"/>
                  </a:lnTo>
                  <a:lnTo>
                    <a:pt x="37147" y="283006"/>
                  </a:lnTo>
                  <a:lnTo>
                    <a:pt x="36385" y="282663"/>
                  </a:lnTo>
                  <a:lnTo>
                    <a:pt x="36385" y="282028"/>
                  </a:lnTo>
                  <a:lnTo>
                    <a:pt x="37147" y="281622"/>
                  </a:lnTo>
                  <a:lnTo>
                    <a:pt x="249326" y="304025"/>
                  </a:lnTo>
                  <a:lnTo>
                    <a:pt x="83108" y="167513"/>
                  </a:lnTo>
                  <a:lnTo>
                    <a:pt x="83108" y="167195"/>
                  </a:lnTo>
                  <a:lnTo>
                    <a:pt x="83832" y="166776"/>
                  </a:lnTo>
                  <a:lnTo>
                    <a:pt x="84175" y="166776"/>
                  </a:lnTo>
                  <a:lnTo>
                    <a:pt x="271094" y="268922"/>
                  </a:lnTo>
                  <a:lnTo>
                    <a:pt x="172212" y="80645"/>
                  </a:lnTo>
                  <a:lnTo>
                    <a:pt x="172910" y="79908"/>
                  </a:lnTo>
                  <a:lnTo>
                    <a:pt x="304050" y="250431"/>
                  </a:lnTo>
                  <a:lnTo>
                    <a:pt x="288785" y="30276"/>
                  </a:lnTo>
                  <a:lnTo>
                    <a:pt x="289166" y="29540"/>
                  </a:lnTo>
                  <a:lnTo>
                    <a:pt x="290283" y="30276"/>
                  </a:lnTo>
                  <a:lnTo>
                    <a:pt x="345706" y="242493"/>
                  </a:lnTo>
                  <a:lnTo>
                    <a:pt x="409016" y="36449"/>
                  </a:lnTo>
                  <a:lnTo>
                    <a:pt x="409727" y="36080"/>
                  </a:lnTo>
                  <a:lnTo>
                    <a:pt x="410476" y="36449"/>
                  </a:lnTo>
                  <a:lnTo>
                    <a:pt x="384048" y="249047"/>
                  </a:lnTo>
                  <a:lnTo>
                    <a:pt x="521703" y="87528"/>
                  </a:lnTo>
                  <a:lnTo>
                    <a:pt x="522363" y="87147"/>
                  </a:lnTo>
                  <a:lnTo>
                    <a:pt x="522363" y="88214"/>
                  </a:lnTo>
                  <a:lnTo>
                    <a:pt x="417004" y="274066"/>
                  </a:lnTo>
                  <a:lnTo>
                    <a:pt x="607847" y="177317"/>
                  </a:lnTo>
                  <a:lnTo>
                    <a:pt x="608203" y="176593"/>
                  </a:lnTo>
                  <a:lnTo>
                    <a:pt x="609676" y="176923"/>
                  </a:lnTo>
                  <a:lnTo>
                    <a:pt x="609307" y="177634"/>
                  </a:lnTo>
                  <a:lnTo>
                    <a:pt x="439445" y="306247"/>
                  </a:lnTo>
                  <a:lnTo>
                    <a:pt x="656386" y="292125"/>
                  </a:lnTo>
                  <a:lnTo>
                    <a:pt x="656755" y="292506"/>
                  </a:lnTo>
                  <a:lnTo>
                    <a:pt x="656755" y="293179"/>
                  </a:lnTo>
                  <a:lnTo>
                    <a:pt x="656043" y="293179"/>
                  </a:lnTo>
                  <a:lnTo>
                    <a:pt x="444538" y="344246"/>
                  </a:lnTo>
                  <a:lnTo>
                    <a:pt x="648068" y="415607"/>
                  </a:lnTo>
                  <a:lnTo>
                    <a:pt x="649478" y="416699"/>
                  </a:lnTo>
                  <a:lnTo>
                    <a:pt x="649478" y="417055"/>
                  </a:lnTo>
                  <a:lnTo>
                    <a:pt x="649160" y="417410"/>
                  </a:lnTo>
                  <a:lnTo>
                    <a:pt x="648436" y="417410"/>
                  </a:lnTo>
                  <a:lnTo>
                    <a:pt x="432600" y="384467"/>
                  </a:lnTo>
                  <a:lnTo>
                    <a:pt x="599478" y="528548"/>
                  </a:lnTo>
                  <a:lnTo>
                    <a:pt x="599859" y="529297"/>
                  </a:lnTo>
                  <a:lnTo>
                    <a:pt x="599478" y="530098"/>
                  </a:lnTo>
                  <a:lnTo>
                    <a:pt x="598766" y="530098"/>
                  </a:lnTo>
                  <a:lnTo>
                    <a:pt x="471360" y="459041"/>
                  </a:lnTo>
                  <a:lnTo>
                    <a:pt x="562876" y="611543"/>
                  </a:lnTo>
                  <a:lnTo>
                    <a:pt x="600036" y="576770"/>
                  </a:lnTo>
                  <a:lnTo>
                    <a:pt x="631240" y="536981"/>
                  </a:lnTo>
                  <a:lnTo>
                    <a:pt x="655967" y="493547"/>
                  </a:lnTo>
                  <a:lnTo>
                    <a:pt x="673709" y="447776"/>
                  </a:lnTo>
                  <a:lnTo>
                    <a:pt x="684999" y="400354"/>
                  </a:lnTo>
                  <a:lnTo>
                    <a:pt x="689279" y="352082"/>
                  </a:lnTo>
                  <a:close/>
                </a:path>
                <a:path w="2971800" h="720725">
                  <a:moveTo>
                    <a:pt x="778230" y="635508"/>
                  </a:moveTo>
                  <a:lnTo>
                    <a:pt x="737450" y="635546"/>
                  </a:lnTo>
                  <a:lnTo>
                    <a:pt x="711568" y="720648"/>
                  </a:lnTo>
                  <a:lnTo>
                    <a:pt x="752259" y="720623"/>
                  </a:lnTo>
                  <a:lnTo>
                    <a:pt x="778230" y="635508"/>
                  </a:lnTo>
                  <a:close/>
                </a:path>
                <a:path w="2971800" h="720725">
                  <a:moveTo>
                    <a:pt x="1212799" y="109080"/>
                  </a:moveTo>
                  <a:lnTo>
                    <a:pt x="873379" y="109080"/>
                  </a:lnTo>
                  <a:lnTo>
                    <a:pt x="740803" y="582383"/>
                  </a:lnTo>
                  <a:lnTo>
                    <a:pt x="906373" y="582383"/>
                  </a:lnTo>
                  <a:lnTo>
                    <a:pt x="955852" y="405345"/>
                  </a:lnTo>
                  <a:lnTo>
                    <a:pt x="1129055" y="405345"/>
                  </a:lnTo>
                  <a:lnTo>
                    <a:pt x="1158240" y="301967"/>
                  </a:lnTo>
                  <a:lnTo>
                    <a:pt x="985050" y="301967"/>
                  </a:lnTo>
                  <a:lnTo>
                    <a:pt x="1007249" y="221373"/>
                  </a:lnTo>
                  <a:lnTo>
                    <a:pt x="1180452" y="221373"/>
                  </a:lnTo>
                  <a:lnTo>
                    <a:pt x="1212799" y="109080"/>
                  </a:lnTo>
                  <a:close/>
                </a:path>
                <a:path w="2971800" h="720725">
                  <a:moveTo>
                    <a:pt x="1386611" y="236613"/>
                  </a:moveTo>
                  <a:lnTo>
                    <a:pt x="1222933" y="236613"/>
                  </a:lnTo>
                  <a:lnTo>
                    <a:pt x="1125867" y="582383"/>
                  </a:lnTo>
                  <a:lnTo>
                    <a:pt x="1289545" y="582383"/>
                  </a:lnTo>
                  <a:lnTo>
                    <a:pt x="1386611" y="236613"/>
                  </a:lnTo>
                  <a:close/>
                </a:path>
                <a:path w="2971800" h="720725">
                  <a:moveTo>
                    <a:pt x="1422146" y="109080"/>
                  </a:moveTo>
                  <a:lnTo>
                    <a:pt x="1258468" y="109080"/>
                  </a:lnTo>
                  <a:lnTo>
                    <a:pt x="1231823" y="203631"/>
                  </a:lnTo>
                  <a:lnTo>
                    <a:pt x="1395501" y="203631"/>
                  </a:lnTo>
                  <a:lnTo>
                    <a:pt x="1422146" y="109080"/>
                  </a:lnTo>
                  <a:close/>
                </a:path>
                <a:path w="2971800" h="720725">
                  <a:moveTo>
                    <a:pt x="1846770" y="109080"/>
                  </a:moveTo>
                  <a:lnTo>
                    <a:pt x="1683080" y="109080"/>
                  </a:lnTo>
                  <a:lnTo>
                    <a:pt x="1637398" y="275932"/>
                  </a:lnTo>
                  <a:lnTo>
                    <a:pt x="1623618" y="258089"/>
                  </a:lnTo>
                  <a:lnTo>
                    <a:pt x="1617103" y="253555"/>
                  </a:lnTo>
                  <a:lnTo>
                    <a:pt x="1617103" y="353339"/>
                  </a:lnTo>
                  <a:lnTo>
                    <a:pt x="1584109" y="466915"/>
                  </a:lnTo>
                  <a:lnTo>
                    <a:pt x="1578584" y="470065"/>
                  </a:lnTo>
                  <a:lnTo>
                    <a:pt x="1572298" y="472694"/>
                  </a:lnTo>
                  <a:lnTo>
                    <a:pt x="1564932" y="474484"/>
                  </a:lnTo>
                  <a:lnTo>
                    <a:pt x="1556194" y="475145"/>
                  </a:lnTo>
                  <a:lnTo>
                    <a:pt x="1545539" y="473151"/>
                  </a:lnTo>
                  <a:lnTo>
                    <a:pt x="1537563" y="467766"/>
                  </a:lnTo>
                  <a:lnTo>
                    <a:pt x="1532559" y="459892"/>
                  </a:lnTo>
                  <a:lnTo>
                    <a:pt x="1530832" y="450392"/>
                  </a:lnTo>
                  <a:lnTo>
                    <a:pt x="1532699" y="428967"/>
                  </a:lnTo>
                  <a:lnTo>
                    <a:pt x="1545018" y="385889"/>
                  </a:lnTo>
                  <a:lnTo>
                    <a:pt x="1569999" y="344144"/>
                  </a:lnTo>
                  <a:lnTo>
                    <a:pt x="1591094" y="339369"/>
                  </a:lnTo>
                  <a:lnTo>
                    <a:pt x="1598637" y="340385"/>
                  </a:lnTo>
                  <a:lnTo>
                    <a:pt x="1605762" y="343255"/>
                  </a:lnTo>
                  <a:lnTo>
                    <a:pt x="1612061" y="347675"/>
                  </a:lnTo>
                  <a:lnTo>
                    <a:pt x="1617103" y="353339"/>
                  </a:lnTo>
                  <a:lnTo>
                    <a:pt x="1617103" y="253555"/>
                  </a:lnTo>
                  <a:lnTo>
                    <a:pt x="1602816" y="243586"/>
                  </a:lnTo>
                  <a:lnTo>
                    <a:pt x="1575841" y="233832"/>
                  </a:lnTo>
                  <a:lnTo>
                    <a:pt x="1543519" y="230263"/>
                  </a:lnTo>
                  <a:lnTo>
                    <a:pt x="1504810" y="234759"/>
                  </a:lnTo>
                  <a:lnTo>
                    <a:pt x="1441183" y="270141"/>
                  </a:lnTo>
                  <a:lnTo>
                    <a:pt x="1394701" y="351434"/>
                  </a:lnTo>
                  <a:lnTo>
                    <a:pt x="1376273" y="406946"/>
                  </a:lnTo>
                  <a:lnTo>
                    <a:pt x="1364373" y="461987"/>
                  </a:lnTo>
                  <a:lnTo>
                    <a:pt x="1360170" y="511302"/>
                  </a:lnTo>
                  <a:lnTo>
                    <a:pt x="1366253" y="546442"/>
                  </a:lnTo>
                  <a:lnTo>
                    <a:pt x="1383626" y="571182"/>
                  </a:lnTo>
                  <a:lnTo>
                    <a:pt x="1411008" y="585800"/>
                  </a:lnTo>
                  <a:lnTo>
                    <a:pt x="1447076" y="590613"/>
                  </a:lnTo>
                  <a:lnTo>
                    <a:pt x="1483182" y="587121"/>
                  </a:lnTo>
                  <a:lnTo>
                    <a:pt x="1513687" y="577380"/>
                  </a:lnTo>
                  <a:lnTo>
                    <a:pt x="1540395" y="562521"/>
                  </a:lnTo>
                  <a:lnTo>
                    <a:pt x="1565084" y="543674"/>
                  </a:lnTo>
                  <a:lnTo>
                    <a:pt x="1553679" y="582383"/>
                  </a:lnTo>
                  <a:lnTo>
                    <a:pt x="1714169" y="582383"/>
                  </a:lnTo>
                  <a:lnTo>
                    <a:pt x="1725015" y="543674"/>
                  </a:lnTo>
                  <a:lnTo>
                    <a:pt x="1744218" y="475145"/>
                  </a:lnTo>
                  <a:lnTo>
                    <a:pt x="1782254" y="339369"/>
                  </a:lnTo>
                  <a:lnTo>
                    <a:pt x="1800021" y="275932"/>
                  </a:lnTo>
                  <a:lnTo>
                    <a:pt x="1846770" y="109080"/>
                  </a:lnTo>
                  <a:close/>
                </a:path>
                <a:path w="2971800" h="720725">
                  <a:moveTo>
                    <a:pt x="2194102" y="335572"/>
                  </a:moveTo>
                  <a:lnTo>
                    <a:pt x="2190585" y="315290"/>
                  </a:lnTo>
                  <a:lnTo>
                    <a:pt x="2186432" y="291299"/>
                  </a:lnTo>
                  <a:lnTo>
                    <a:pt x="2164384" y="260578"/>
                  </a:lnTo>
                  <a:lnTo>
                    <a:pt x="2129421" y="241261"/>
                  </a:lnTo>
                  <a:lnTo>
                    <a:pt x="2083015" y="231241"/>
                  </a:lnTo>
                  <a:lnTo>
                    <a:pt x="2041207" y="229133"/>
                  </a:lnTo>
                  <a:lnTo>
                    <a:pt x="2041207" y="340004"/>
                  </a:lnTo>
                  <a:lnTo>
                    <a:pt x="2041207" y="346367"/>
                  </a:lnTo>
                  <a:lnTo>
                    <a:pt x="2038667" y="357149"/>
                  </a:lnTo>
                  <a:lnTo>
                    <a:pt x="2036762" y="364121"/>
                  </a:lnTo>
                  <a:lnTo>
                    <a:pt x="1969516" y="364121"/>
                  </a:lnTo>
                  <a:lnTo>
                    <a:pt x="1977148" y="341782"/>
                  </a:lnTo>
                  <a:lnTo>
                    <a:pt x="1986800" y="326631"/>
                  </a:lnTo>
                  <a:lnTo>
                    <a:pt x="1998599" y="318020"/>
                  </a:lnTo>
                  <a:lnTo>
                    <a:pt x="2012645" y="315290"/>
                  </a:lnTo>
                  <a:lnTo>
                    <a:pt x="2024341" y="316471"/>
                  </a:lnTo>
                  <a:lnTo>
                    <a:pt x="2033346" y="320509"/>
                  </a:lnTo>
                  <a:lnTo>
                    <a:pt x="2039150" y="328117"/>
                  </a:lnTo>
                  <a:lnTo>
                    <a:pt x="2041207" y="340004"/>
                  </a:lnTo>
                  <a:lnTo>
                    <a:pt x="2041207" y="229133"/>
                  </a:lnTo>
                  <a:lnTo>
                    <a:pt x="1976628" y="232397"/>
                  </a:lnTo>
                  <a:lnTo>
                    <a:pt x="1927885" y="245262"/>
                  </a:lnTo>
                  <a:lnTo>
                    <a:pt x="1883778" y="268249"/>
                  </a:lnTo>
                  <a:lnTo>
                    <a:pt x="1847710" y="302602"/>
                  </a:lnTo>
                  <a:lnTo>
                    <a:pt x="1823834" y="342709"/>
                  </a:lnTo>
                  <a:lnTo>
                    <a:pt x="1804720" y="390931"/>
                  </a:lnTo>
                  <a:lnTo>
                    <a:pt x="1792033" y="440334"/>
                  </a:lnTo>
                  <a:lnTo>
                    <a:pt x="1787448" y="483857"/>
                  </a:lnTo>
                  <a:lnTo>
                    <a:pt x="1787436" y="484022"/>
                  </a:lnTo>
                  <a:lnTo>
                    <a:pt x="1796059" y="530987"/>
                  </a:lnTo>
                  <a:lnTo>
                    <a:pt x="1820405" y="562140"/>
                  </a:lnTo>
                  <a:lnTo>
                    <a:pt x="1857324" y="580364"/>
                  </a:lnTo>
                  <a:lnTo>
                    <a:pt x="1904784" y="589038"/>
                  </a:lnTo>
                  <a:lnTo>
                    <a:pt x="1960003" y="591235"/>
                  </a:lnTo>
                  <a:lnTo>
                    <a:pt x="1998941" y="588289"/>
                  </a:lnTo>
                  <a:lnTo>
                    <a:pt x="2041461" y="578878"/>
                  </a:lnTo>
                  <a:lnTo>
                    <a:pt x="2083625" y="562140"/>
                  </a:lnTo>
                  <a:lnTo>
                    <a:pt x="2121509" y="537210"/>
                  </a:lnTo>
                  <a:lnTo>
                    <a:pt x="2151189" y="503212"/>
                  </a:lnTo>
                  <a:lnTo>
                    <a:pt x="2151748" y="501789"/>
                  </a:lnTo>
                  <a:lnTo>
                    <a:pt x="2168715" y="459282"/>
                  </a:lnTo>
                  <a:lnTo>
                    <a:pt x="2008212" y="459282"/>
                  </a:lnTo>
                  <a:lnTo>
                    <a:pt x="2000770" y="480110"/>
                  </a:lnTo>
                  <a:lnTo>
                    <a:pt x="1991956" y="493141"/>
                  </a:lnTo>
                  <a:lnTo>
                    <a:pt x="1980641" y="499872"/>
                  </a:lnTo>
                  <a:lnTo>
                    <a:pt x="1965706" y="501789"/>
                  </a:lnTo>
                  <a:lnTo>
                    <a:pt x="1952307" y="498906"/>
                  </a:lnTo>
                  <a:lnTo>
                    <a:pt x="1945093" y="492036"/>
                  </a:lnTo>
                  <a:lnTo>
                    <a:pt x="1942223" y="484022"/>
                  </a:lnTo>
                  <a:lnTo>
                    <a:pt x="1942160" y="483857"/>
                  </a:lnTo>
                  <a:lnTo>
                    <a:pt x="1947214" y="444220"/>
                  </a:lnTo>
                  <a:lnTo>
                    <a:pt x="1950491" y="431380"/>
                  </a:lnTo>
                  <a:lnTo>
                    <a:pt x="2176335" y="431380"/>
                  </a:lnTo>
                  <a:lnTo>
                    <a:pt x="2182863" y="407314"/>
                  </a:lnTo>
                  <a:lnTo>
                    <a:pt x="2188553" y="380631"/>
                  </a:lnTo>
                  <a:lnTo>
                    <a:pt x="2191181" y="364121"/>
                  </a:lnTo>
                  <a:lnTo>
                    <a:pt x="2192578" y="355371"/>
                  </a:lnTo>
                  <a:lnTo>
                    <a:pt x="2194102" y="335572"/>
                  </a:lnTo>
                  <a:close/>
                </a:path>
                <a:path w="2971800" h="720725">
                  <a:moveTo>
                    <a:pt x="2473426" y="109080"/>
                  </a:moveTo>
                  <a:lnTo>
                    <a:pt x="2309736" y="109080"/>
                  </a:lnTo>
                  <a:lnTo>
                    <a:pt x="2177148" y="582383"/>
                  </a:lnTo>
                  <a:lnTo>
                    <a:pt x="2340838" y="582383"/>
                  </a:lnTo>
                  <a:lnTo>
                    <a:pt x="2473426" y="109080"/>
                  </a:lnTo>
                  <a:close/>
                </a:path>
                <a:path w="2971800" h="720725">
                  <a:moveTo>
                    <a:pt x="2654147" y="236613"/>
                  </a:moveTo>
                  <a:lnTo>
                    <a:pt x="2490457" y="236613"/>
                  </a:lnTo>
                  <a:lnTo>
                    <a:pt x="2393391" y="582383"/>
                  </a:lnTo>
                  <a:lnTo>
                    <a:pt x="2557094" y="582383"/>
                  </a:lnTo>
                  <a:lnTo>
                    <a:pt x="2654147" y="236613"/>
                  </a:lnTo>
                  <a:close/>
                </a:path>
                <a:path w="2971800" h="720725">
                  <a:moveTo>
                    <a:pt x="2689669" y="109080"/>
                  </a:moveTo>
                  <a:lnTo>
                    <a:pt x="2525992" y="109080"/>
                  </a:lnTo>
                  <a:lnTo>
                    <a:pt x="2499347" y="203631"/>
                  </a:lnTo>
                  <a:lnTo>
                    <a:pt x="2663025" y="203631"/>
                  </a:lnTo>
                  <a:lnTo>
                    <a:pt x="2689669" y="109080"/>
                  </a:lnTo>
                  <a:close/>
                </a:path>
                <a:path w="2971800" h="720725">
                  <a:moveTo>
                    <a:pt x="2971533" y="314642"/>
                  </a:moveTo>
                  <a:lnTo>
                    <a:pt x="2957284" y="236613"/>
                  </a:lnTo>
                  <a:lnTo>
                    <a:pt x="2868447" y="236613"/>
                  </a:lnTo>
                  <a:lnTo>
                    <a:pt x="2890024" y="159842"/>
                  </a:lnTo>
                  <a:lnTo>
                    <a:pt x="2726347" y="159842"/>
                  </a:lnTo>
                  <a:lnTo>
                    <a:pt x="2637548" y="475145"/>
                  </a:lnTo>
                  <a:lnTo>
                    <a:pt x="2634310" y="488124"/>
                  </a:lnTo>
                  <a:lnTo>
                    <a:pt x="2632138" y="500443"/>
                  </a:lnTo>
                  <a:lnTo>
                    <a:pt x="2630932" y="512178"/>
                  </a:lnTo>
                  <a:lnTo>
                    <a:pt x="2630551" y="523354"/>
                  </a:lnTo>
                  <a:lnTo>
                    <a:pt x="2634183" y="547573"/>
                  </a:lnTo>
                  <a:lnTo>
                    <a:pt x="2645778" y="566191"/>
                  </a:lnTo>
                  <a:lnTo>
                    <a:pt x="2666415" y="578154"/>
                  </a:lnTo>
                  <a:lnTo>
                    <a:pt x="2697162" y="582383"/>
                  </a:lnTo>
                  <a:lnTo>
                    <a:pt x="2843085" y="582383"/>
                  </a:lnTo>
                  <a:lnTo>
                    <a:pt x="2867190" y="497370"/>
                  </a:lnTo>
                  <a:lnTo>
                    <a:pt x="2832290" y="497370"/>
                  </a:lnTo>
                  <a:lnTo>
                    <a:pt x="2818473" y="496328"/>
                  </a:lnTo>
                  <a:lnTo>
                    <a:pt x="2809697" y="492912"/>
                  </a:lnTo>
                  <a:lnTo>
                    <a:pt x="2805087" y="486638"/>
                  </a:lnTo>
                  <a:lnTo>
                    <a:pt x="2803753" y="477037"/>
                  </a:lnTo>
                  <a:lnTo>
                    <a:pt x="2804198" y="470141"/>
                  </a:lnTo>
                  <a:lnTo>
                    <a:pt x="2805417" y="462216"/>
                  </a:lnTo>
                  <a:lnTo>
                    <a:pt x="2807246" y="453948"/>
                  </a:lnTo>
                  <a:lnTo>
                    <a:pt x="2846247" y="314642"/>
                  </a:lnTo>
                  <a:lnTo>
                    <a:pt x="2971533" y="31464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86371" y="7959293"/>
              <a:ext cx="153639" cy="851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7370" y="7959320"/>
              <a:ext cx="135440" cy="850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05096" y="7959378"/>
              <a:ext cx="118760" cy="852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97866" y="7959478"/>
              <a:ext cx="110603" cy="8476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67104" y="7959211"/>
              <a:ext cx="189763" cy="852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0615" y="7959293"/>
              <a:ext cx="154037" cy="851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10662" y="7959349"/>
              <a:ext cx="110624" cy="849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06716" y="7836628"/>
              <a:ext cx="89002" cy="889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91748" y="7958434"/>
              <a:ext cx="125820" cy="891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13979" y="7959414"/>
              <a:ext cx="118760" cy="8520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982250" y="7560394"/>
              <a:ext cx="495934" cy="481965"/>
            </a:xfrm>
            <a:custGeom>
              <a:avLst/>
              <a:gdLst/>
              <a:ahLst/>
              <a:cxnLst/>
              <a:rect l="l" t="t" r="r" b="b"/>
              <a:pathLst>
                <a:path w="495934" h="481965">
                  <a:moveTo>
                    <a:pt x="495566" y="0"/>
                  </a:moveTo>
                  <a:lnTo>
                    <a:pt x="328084" y="0"/>
                  </a:lnTo>
                  <a:lnTo>
                    <a:pt x="239259" y="191606"/>
                  </a:lnTo>
                  <a:lnTo>
                    <a:pt x="241804" y="0"/>
                  </a:lnTo>
                  <a:lnTo>
                    <a:pt x="76217" y="0"/>
                  </a:lnTo>
                  <a:lnTo>
                    <a:pt x="107933" y="345769"/>
                  </a:lnTo>
                  <a:lnTo>
                    <a:pt x="104345" y="359346"/>
                  </a:lnTo>
                  <a:lnTo>
                    <a:pt x="71368" y="386451"/>
                  </a:lnTo>
                  <a:lnTo>
                    <a:pt x="39627" y="387955"/>
                  </a:lnTo>
                  <a:lnTo>
                    <a:pt x="28114" y="387527"/>
                  </a:lnTo>
                  <a:lnTo>
                    <a:pt x="26093" y="387632"/>
                  </a:lnTo>
                  <a:lnTo>
                    <a:pt x="0" y="481587"/>
                  </a:lnTo>
                  <a:lnTo>
                    <a:pt x="111734" y="481692"/>
                  </a:lnTo>
                  <a:lnTo>
                    <a:pt x="155668" y="475361"/>
                  </a:lnTo>
                  <a:lnTo>
                    <a:pt x="191515" y="455914"/>
                  </a:lnTo>
                  <a:lnTo>
                    <a:pt x="223792" y="422671"/>
                  </a:lnTo>
                  <a:lnTo>
                    <a:pt x="257018" y="374951"/>
                  </a:lnTo>
                  <a:lnTo>
                    <a:pt x="4955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69972" y="7958226"/>
              <a:ext cx="125825" cy="8914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2829517" y="7312511"/>
            <a:ext cx="3775710" cy="675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5299"/>
              </a:lnSpc>
              <a:spcBef>
                <a:spcPts val="90"/>
              </a:spcBef>
            </a:pPr>
            <a:r>
              <a:rPr sz="1700" dirty="0">
                <a:solidFill>
                  <a:srgbClr val="231F20"/>
                </a:solidFill>
                <a:latin typeface="Fidelity Sans 2 Medium"/>
                <a:cs typeface="Fidelity Sans 2 Medium"/>
              </a:rPr>
              <a:t>Scan</a:t>
            </a:r>
            <a:r>
              <a:rPr sz="1700" spc="-50" dirty="0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700" dirty="0">
                <a:solidFill>
                  <a:srgbClr val="231F20"/>
                </a:solidFill>
                <a:latin typeface="Fidelity Sans 2 Medium"/>
                <a:cs typeface="Fidelity Sans 2 Medium"/>
              </a:rPr>
              <a:t>to</a:t>
            </a:r>
            <a:r>
              <a:rPr sz="1700" spc="-45" dirty="0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700" dirty="0">
                <a:solidFill>
                  <a:srgbClr val="231F20"/>
                </a:solidFill>
                <a:latin typeface="Fidelity Sans 2 Medium"/>
                <a:cs typeface="Fidelity Sans 2 Medium"/>
              </a:rPr>
              <a:t>enroll</a:t>
            </a:r>
            <a:r>
              <a:rPr sz="1700" spc="-45" dirty="0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700" dirty="0">
                <a:solidFill>
                  <a:srgbClr val="231F20"/>
                </a:solidFill>
                <a:latin typeface="Fidelity Sans 2 Medium"/>
                <a:cs typeface="Fidelity Sans 2 Medium"/>
              </a:rPr>
              <a:t>or</a:t>
            </a:r>
            <a:r>
              <a:rPr sz="1700" spc="-45" dirty="0">
                <a:solidFill>
                  <a:srgbClr val="231F20"/>
                </a:solidFill>
                <a:latin typeface="Fidelity Sans 2 Medium"/>
                <a:cs typeface="Fidelity Sans 2 Medium"/>
              </a:rPr>
              <a:t> </a:t>
            </a:r>
            <a:r>
              <a:rPr sz="1700" spc="-10" dirty="0">
                <a:solidFill>
                  <a:srgbClr val="231F20"/>
                </a:solidFill>
                <a:latin typeface="Fidelity Sans 2 Medium"/>
                <a:cs typeface="Fidelity Sans 2 Medium"/>
              </a:rPr>
              <a:t>visit </a:t>
            </a:r>
            <a:r>
              <a:rPr sz="1700" spc="-10" dirty="0">
                <a:solidFill>
                  <a:srgbClr val="231F20"/>
                </a:solidFill>
                <a:latin typeface="Fidelity Sans 2 Medium"/>
                <a:cs typeface="Fidelity Sans 2 Medium"/>
                <a:hlinkClick r:id="rId13"/>
              </a:rPr>
              <a:t>www.NetBenefits.com/healthbenefits</a:t>
            </a:r>
            <a:endParaRPr sz="1700" dirty="0">
              <a:latin typeface="Fidelity Sans 2 Medium"/>
              <a:cs typeface="Fidelity Sans 2 Medium"/>
            </a:endParaRPr>
          </a:p>
        </p:txBody>
      </p:sp>
      <p:sp>
        <p:nvSpPr>
          <p:cNvPr id="25" name="bg object 18">
            <a:extLst>
              <a:ext uri="{FF2B5EF4-FFF2-40B4-BE49-F238E27FC236}">
                <a16:creationId xmlns:a16="http://schemas.microsoft.com/office/drawing/2014/main" id="{9D344A60-B68E-A368-07F8-CC5BFF7A9627}"/>
              </a:ext>
            </a:extLst>
          </p:cNvPr>
          <p:cNvSpPr/>
          <p:nvPr/>
        </p:nvSpPr>
        <p:spPr>
          <a:xfrm>
            <a:off x="16762620" y="10049652"/>
            <a:ext cx="2513330" cy="838200"/>
          </a:xfrm>
          <a:custGeom>
            <a:avLst/>
            <a:gdLst/>
            <a:ahLst/>
            <a:cxnLst/>
            <a:rect l="l" t="t" r="r" b="b"/>
            <a:pathLst>
              <a:path w="2513330" h="838200">
                <a:moveTo>
                  <a:pt x="2513012" y="0"/>
                </a:moveTo>
                <a:lnTo>
                  <a:pt x="0" y="0"/>
                </a:lnTo>
                <a:lnTo>
                  <a:pt x="0" y="837670"/>
                </a:lnTo>
                <a:lnTo>
                  <a:pt x="2513012" y="837670"/>
                </a:lnTo>
                <a:lnTo>
                  <a:pt x="2513012" y="0"/>
                </a:lnTo>
                <a:close/>
              </a:path>
            </a:pathLst>
          </a:custGeom>
          <a:solidFill>
            <a:srgbClr val="FC27E4"/>
          </a:solidFill>
        </p:spPr>
        <p:txBody>
          <a:bodyPr wrap="square" lIns="0" tIns="0" rIns="0" bIns="0" rtlCol="0" anchor="ctr" anchorCtr="0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CLIENT</a:t>
            </a:r>
            <a:r>
              <a:rPr lang="en-US" sz="2200" b="1" spc="80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2200" b="1" spc="-20" dirty="0">
                <a:solidFill>
                  <a:schemeClr val="bg1"/>
                </a:solidFill>
                <a:latin typeface="Fidelity Sans 2" panose="020B0504050501040104" pitchFamily="34" charset="77"/>
              </a:rPr>
              <a:t>LOGO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trademarks</a:t>
            </a:r>
            <a:r>
              <a:rPr spc="-15" dirty="0"/>
              <a:t> </a:t>
            </a:r>
            <a:r>
              <a:rPr spc="-20" dirty="0"/>
              <a:t>and/or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marks</a:t>
            </a:r>
            <a:r>
              <a:rPr spc="-15" dirty="0"/>
              <a:t> </a:t>
            </a:r>
            <a:r>
              <a:rPr dirty="0"/>
              <a:t>appearing</a:t>
            </a:r>
            <a:r>
              <a:rPr spc="-15" dirty="0"/>
              <a:t> </a:t>
            </a:r>
            <a:r>
              <a:rPr dirty="0"/>
              <a:t>above</a:t>
            </a:r>
            <a:r>
              <a:rPr spc="-10" dirty="0"/>
              <a:t> </a:t>
            </a:r>
            <a:r>
              <a:rPr dirty="0"/>
              <a:t>are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1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dirty="0"/>
              <a:t>LLC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may</a:t>
            </a:r>
            <a:r>
              <a:rPr spc="-15" dirty="0"/>
              <a:t> </a:t>
            </a:r>
            <a:r>
              <a:rPr dirty="0"/>
              <a:t>be</a:t>
            </a:r>
            <a:r>
              <a:rPr spc="-10" dirty="0"/>
              <a:t> </a:t>
            </a:r>
            <a:r>
              <a:rPr dirty="0"/>
              <a:t>registered.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Fidelity</a:t>
            </a:r>
            <a:r>
              <a:rPr spc="-10" dirty="0"/>
              <a:t> </a:t>
            </a:r>
            <a:r>
              <a:rPr dirty="0"/>
              <a:t>Investments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pyramid</a:t>
            </a:r>
            <a:r>
              <a:rPr spc="-10" dirty="0"/>
              <a:t> </a:t>
            </a:r>
            <a:r>
              <a:rPr dirty="0"/>
              <a:t>design</a:t>
            </a:r>
            <a:r>
              <a:rPr spc="-15" dirty="0"/>
              <a:t> </a:t>
            </a:r>
            <a:r>
              <a:rPr dirty="0"/>
              <a:t>logo</a:t>
            </a:r>
            <a:r>
              <a:rPr spc="-1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registered</a:t>
            </a:r>
            <a:r>
              <a:rPr spc="-15" dirty="0"/>
              <a:t> </a:t>
            </a:r>
            <a:r>
              <a:rPr dirty="0"/>
              <a:t>service</a:t>
            </a:r>
            <a:r>
              <a:rPr spc="-10" dirty="0"/>
              <a:t> </a:t>
            </a:r>
            <a:r>
              <a:rPr dirty="0"/>
              <a:t>mark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FMR</a:t>
            </a:r>
            <a:r>
              <a:rPr spc="-15" dirty="0"/>
              <a:t> </a:t>
            </a:r>
            <a:r>
              <a:rPr spc="-20" dirty="0"/>
              <a:t>LLC. Fidelity</a:t>
            </a:r>
            <a:r>
              <a:rPr spc="-40" dirty="0"/>
              <a:t> </a:t>
            </a:r>
            <a:r>
              <a:rPr spc="-25" dirty="0"/>
              <a:t>Workplace</a:t>
            </a:r>
            <a:r>
              <a:rPr spc="-35" dirty="0"/>
              <a:t> </a:t>
            </a:r>
            <a:r>
              <a:rPr spc="-20" dirty="0"/>
              <a:t>Services</a:t>
            </a:r>
            <a:r>
              <a:rPr spc="-35" dirty="0"/>
              <a:t> </a:t>
            </a:r>
            <a:r>
              <a:rPr spc="-20" dirty="0"/>
              <a:t>LLC,</a:t>
            </a:r>
            <a:r>
              <a:rPr spc="-35" dirty="0"/>
              <a:t> </a:t>
            </a:r>
            <a:r>
              <a:rPr dirty="0"/>
              <a:t>245</a:t>
            </a:r>
            <a:r>
              <a:rPr spc="-35" dirty="0"/>
              <a:t> </a:t>
            </a:r>
            <a:r>
              <a:rPr spc="-20" dirty="0"/>
              <a:t>Summer</a:t>
            </a:r>
            <a:r>
              <a:rPr spc="-35" dirty="0"/>
              <a:t> </a:t>
            </a:r>
            <a:r>
              <a:rPr spc="-20" dirty="0"/>
              <a:t>Street,</a:t>
            </a:r>
            <a:r>
              <a:rPr spc="-35" dirty="0"/>
              <a:t> </a:t>
            </a:r>
            <a:r>
              <a:rPr spc="-20" dirty="0"/>
              <a:t>Boston,</a:t>
            </a:r>
            <a:r>
              <a:rPr spc="-35" dirty="0"/>
              <a:t> </a:t>
            </a:r>
            <a:r>
              <a:rPr dirty="0"/>
              <a:t>MA</a:t>
            </a:r>
            <a:r>
              <a:rPr spc="-35" dirty="0"/>
              <a:t> </a:t>
            </a:r>
            <a:r>
              <a:rPr spc="-20" dirty="0"/>
              <a:t>02210.</a:t>
            </a:r>
            <a:r>
              <a:rPr spc="-35" dirty="0"/>
              <a:t> </a:t>
            </a:r>
            <a:r>
              <a:rPr dirty="0"/>
              <a:t>© 2025 FMR LLC. All rights reserved. </a:t>
            </a:r>
            <a:r>
              <a:rPr spc="-10" dirty="0"/>
              <a:t>1216379.1.0</a:t>
            </a:r>
          </a:p>
        </p:txBody>
      </p:sp>
      <p:pic>
        <p:nvPicPr>
          <p:cNvPr id="39" name="Picture 3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B026E2B-DEFC-60FE-CD2E-3B9E6DB880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73" y="6980930"/>
            <a:ext cx="1391521" cy="13915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62E63B-8884-44F7-920A-228D8E69B8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405ED4-81B6-48F5-AA1B-2710437D3A59}"/>
</file>

<file path=customXml/itemProps3.xml><?xml version="1.0" encoding="utf-8"?>
<ds:datastoreItem xmlns:ds="http://schemas.openxmlformats.org/officeDocument/2006/customXml" ds:itemID="{61785906-F840-4606-9C0C-9DB572499C09}">
  <ds:schemaRefs>
    <ds:schemaRef ds:uri="http://purl.org/dc/terms/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82a79da-e63c-48f9-a187-623ccfda906c"/>
    <ds:schemaRef ds:uri="http://purl.org/dc/elements/1.1/"/>
    <ds:schemaRef ds:uri="http://schemas.microsoft.com/office/infopath/2007/PartnerControls"/>
    <ds:schemaRef ds:uri="2e75aa9c-4c04-4898-9e14-423cc7328f0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170</Words>
  <Application>Microsoft Macintosh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Fidelity Sans 2 Light</vt:lpstr>
      <vt:lpstr>Fidelity Slab Light</vt:lpstr>
      <vt:lpstr>Fidelity Sans 2 Medium</vt:lpstr>
      <vt:lpstr>Fidelity Sans 2</vt:lpstr>
      <vt:lpstr>Calibri</vt:lpstr>
      <vt:lpstr>Office Theme</vt:lpstr>
      <vt:lpstr>All your Annual Enrollment choices are in one place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Berceli, Louis</cp:lastModifiedBy>
  <cp:revision>1</cp:revision>
  <dcterms:created xsi:type="dcterms:W3CDTF">2025-08-27T20:53:15Z</dcterms:created>
  <dcterms:modified xsi:type="dcterms:W3CDTF">2025-08-28T17:27:27Z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2025-08-27T00:00:00Z</vt:filetime>
  </property>
  <property fmtid="{D5CDD505-2E9C-101B-9397-08002B2CF9AE}" pid="3" name="Creator">
    <vt:lpwstr>Adobe InDesign 20.4 (Macintosh)</vt:lpwstr>
  </property>
  <property fmtid="{D5CDD505-2E9C-101B-9397-08002B2CF9AE}" pid="4" name="LastSaved">
    <vt:filetime>2025-08-27T00:00:00Z</vt:filetime>
  </property>
  <property fmtid="{D5CDD505-2E9C-101B-9397-08002B2CF9AE}" pid="5" name="Producer">
    <vt:lpwstr>Adobe PDF Library 17.0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2025-08-27T20:53:25Z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a06bd509-3e5a-4951-91a6-bc4eed79e18c</vt:lpwstr>
  </property>
  <property fmtid="{D5CDD505-2E9C-101B-9397-08002B2CF9AE}" pid="12" name="MSIP_Label_031e874c-a24d-4c24-87f6-b6d613f5442b_ContentBits">
    <vt:lpwstr>0</vt:lpwstr>
  </property>
  <property fmtid="{D5CDD505-2E9C-101B-9397-08002B2CF9AE}" pid="13" name="MSIP_Label_031e874c-a24d-4c24-87f6-b6d613f5442b_Tag">
    <vt:lpwstr>50, 0, 1, 1</vt:lpwstr>
  </property>
  <property fmtid="{D5CDD505-2E9C-101B-9397-08002B2CF9AE}" pid="14" name="ContentTypeId">
    <vt:lpwstr>0x010100513C9B8F95F8A24E8F14FC0A24890755</vt:lpwstr>
  </property>
  <property fmtid="{D5CDD505-2E9C-101B-9397-08002B2CF9AE}" pid="15" name="MediaServiceImageTags">
    <vt:lpwstr/>
  </property>
</Properties>
</file>