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361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une, Rachel" initials="BR" lastIdx="2" clrIdx="0">
    <p:extLst>
      <p:ext uri="{19B8F6BF-5375-455C-9EA6-DF929625EA0E}">
        <p15:presenceInfo xmlns:p15="http://schemas.microsoft.com/office/powerpoint/2012/main" userId="S::a664527@DSDOM1.DSROOT.FMR.COM::5772eb21-91f3-4d02-8658-df6340cba5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6A00"/>
    <a:srgbClr val="FA9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9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ED571-14D9-4EE2-8046-7DF93DF84591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47EF6-D82D-4E99-8911-E046A5B4A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07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92D164-6E69-5949-903B-16426CF504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605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66817-5EC1-4B90-B186-435615AD8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33850B-DEC1-46DD-9EB6-DE85BBB4D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6EB9F-A732-403C-88CB-923C8B35E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E6AC6-A43E-4F8A-8C93-4D1919E8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01A45-3A0A-46E9-AFE5-6942704C6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DEE8A-063F-46EC-8031-E3FFF862A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A1A6C3-381B-43C3-A31B-0ABA71D92E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E9766-40F8-45A0-94E6-FA17E170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D6C45-77B7-47AE-A6D1-B9462C813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8D30B-34BB-44DE-8B3F-1EEF3E296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6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BEB21F-A03D-49EC-951B-F3FC6BAAD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BA1D0-C6AB-4439-A1A7-5BAC5C781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A6075-BF95-43C2-9BC7-3716800D2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A8D34-972C-41D3-8365-26DEADF63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A8823-01FC-4C80-808A-DD526D92C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88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Headlines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ABDF3-B79D-7641-92C8-181EEDD5A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583" y="0"/>
            <a:ext cx="7886700" cy="9148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algn="l" defTabSz="806867" rtl="0" eaLnBrk="1" latinLnBrk="0" hangingPunct="1">
              <a:lnSpc>
                <a:spcPts val="2294"/>
              </a:lnSpc>
              <a:defRPr lang="en-US" sz="2294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A167A27-D5F1-4EF4-BCCB-16665C7F7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2523" y="924485"/>
            <a:ext cx="7886989" cy="589710"/>
          </a:xfrm>
        </p:spPr>
        <p:txBody>
          <a:bodyPr lIns="0"/>
          <a:lstStyle>
            <a:lvl1pPr marL="0" indent="0">
              <a:buNone/>
              <a:defRPr/>
            </a:lvl1pPr>
            <a:lvl2pPr marL="457211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86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Headlines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ABDF3-B79D-7641-92C8-181EEDD5A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583" y="619168"/>
            <a:ext cx="7886700" cy="89502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algn="l" defTabSz="806867" rtl="0" eaLnBrk="1" latinLnBrk="0" hangingPunct="1">
              <a:lnSpc>
                <a:spcPts val="2294"/>
              </a:lnSpc>
              <a:defRPr lang="en-US" sz="2294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22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Headlines - Gr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ABDF3-B79D-7641-92C8-181EEDD5A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583" y="0"/>
            <a:ext cx="7886700" cy="9148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algn="l" defTabSz="806867" rtl="0" eaLnBrk="1" latinLnBrk="0" hangingPunct="1">
              <a:lnSpc>
                <a:spcPts val="2294"/>
              </a:lnSpc>
              <a:defRPr lang="en-US" sz="2294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 userDrawn="1"/>
        </p:nvSpPr>
        <p:spPr>
          <a:xfrm>
            <a:off x="0" y="1514196"/>
            <a:ext cx="9144000" cy="4419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B550505-5B21-43BD-93D9-D645D795B5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2523" y="924485"/>
            <a:ext cx="7886989" cy="589710"/>
          </a:xfrm>
        </p:spPr>
        <p:txBody>
          <a:bodyPr lIns="0"/>
          <a:lstStyle>
            <a:lvl1pPr marL="0" indent="0">
              <a:buNone/>
              <a:defRPr/>
            </a:lvl1pPr>
            <a:lvl2pPr marL="457211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47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Headlines - Gray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 userDrawn="1"/>
        </p:nvSpPr>
        <p:spPr>
          <a:xfrm>
            <a:off x="0" y="0"/>
            <a:ext cx="9144000" cy="15141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9ABDF3-B79D-7641-92C8-181EEDD5A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583" y="0"/>
            <a:ext cx="7886700" cy="9148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algn="l" defTabSz="806867" rtl="0" eaLnBrk="1" latinLnBrk="0" hangingPunct="1">
              <a:lnSpc>
                <a:spcPts val="2294"/>
              </a:lnSpc>
              <a:defRPr lang="en-US" sz="2294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E4273-1BC9-094E-91EB-6249D7D6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2203-B2C8-CE43-993C-749A69621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3AE5F31-A08E-4023-8FCE-EEE2BB87D0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2523" y="924485"/>
            <a:ext cx="7886989" cy="589710"/>
          </a:xfrm>
        </p:spPr>
        <p:txBody>
          <a:bodyPr lIns="0"/>
          <a:lstStyle>
            <a:lvl1pPr marL="0" indent="0">
              <a:buNone/>
              <a:defRPr/>
            </a:lvl1pPr>
            <a:lvl2pPr marL="457211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71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itle Slide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erson sitting at a desk in front of a window&#10;&#10;Description automatically generated">
            <a:extLst>
              <a:ext uri="{FF2B5EF4-FFF2-40B4-BE49-F238E27FC236}">
                <a16:creationId xmlns:a16="http://schemas.microsoft.com/office/drawing/2014/main" id="{41190656-CCE0-E24D-9BB0-06F5D1BECA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94944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0C484A9-6384-654E-87B2-755CE8601349}"/>
              </a:ext>
            </a:extLst>
          </p:cNvPr>
          <p:cNvSpPr/>
          <p:nvPr userDrawn="1"/>
        </p:nvSpPr>
        <p:spPr>
          <a:xfrm>
            <a:off x="0" y="0"/>
            <a:ext cx="9144000" cy="6949440"/>
          </a:xfrm>
          <a:prstGeom prst="rect">
            <a:avLst/>
          </a:prstGeom>
          <a:gradFill flip="none" rotWithShape="1">
            <a:gsLst>
              <a:gs pos="22000">
                <a:schemeClr val="tx1">
                  <a:alpha val="65000"/>
                </a:schemeClr>
              </a:gs>
              <a:gs pos="65000">
                <a:schemeClr val="tx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1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92CD854-F1AB-6140-B4B1-92C2B5B5DF91}"/>
              </a:ext>
            </a:extLst>
          </p:cNvPr>
          <p:cNvGrpSpPr/>
          <p:nvPr userDrawn="1"/>
        </p:nvGrpSpPr>
        <p:grpSpPr>
          <a:xfrm>
            <a:off x="1" y="6082220"/>
            <a:ext cx="6426228" cy="434998"/>
            <a:chOff x="2915224" y="83562"/>
            <a:chExt cx="6884420" cy="48013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D70D42-5664-AA44-95F5-A53269305F10}"/>
                </a:ext>
              </a:extLst>
            </p:cNvPr>
            <p:cNvSpPr/>
            <p:nvPr/>
          </p:nvSpPr>
          <p:spPr>
            <a:xfrm>
              <a:off x="2915224" y="179529"/>
              <a:ext cx="6740032" cy="268400"/>
            </a:xfrm>
            <a:prstGeom prst="rect">
              <a:avLst/>
            </a:prstGeom>
            <a:gradFill flip="none" rotWithShape="1">
              <a:gsLst>
                <a:gs pos="0">
                  <a:srgbClr val="298332"/>
                </a:gs>
                <a:gs pos="92000">
                  <a:srgbClr val="63B635"/>
                </a:gs>
              </a:gsLst>
              <a:lin ang="0" scaled="1"/>
              <a:tileRect/>
            </a:gradFill>
            <a:ln w="12700" cmpd="sng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06" tIns="45705" rIns="91406" bIns="45705" rtlCol="0" anchor="ctr"/>
            <a:lstStyle/>
            <a:p>
              <a:pPr marL="0" marR="0" lvl="0" indent="0" algn="ctr" defTabSz="3641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14" name="Picture 13" descr="arrow.png">
              <a:extLst>
                <a:ext uri="{FF2B5EF4-FFF2-40B4-BE49-F238E27FC236}">
                  <a16:creationId xmlns:a16="http://schemas.microsoft.com/office/drawing/2014/main" id="{A3BAC053-4B93-8843-824F-63CD6B14A4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064" b="-1"/>
            <a:stretch/>
          </p:blipFill>
          <p:spPr>
            <a:xfrm>
              <a:off x="9279297" y="83562"/>
              <a:ext cx="520347" cy="48013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3275E17-7E4C-E948-A24F-08D9300E9B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0669" y="723538"/>
            <a:ext cx="7445309" cy="1977373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5118"/>
              </a:lnSpc>
              <a:defRPr sz="5118">
                <a:solidFill>
                  <a:schemeClr val="bg1"/>
                </a:solidFill>
              </a:defRPr>
            </a:lvl1pPr>
          </a:lstStyle>
          <a:p>
            <a:r>
              <a:rPr lang="en-US"/>
              <a:t>Cover headline</a:t>
            </a:r>
            <a:br>
              <a:rPr lang="en-US"/>
            </a:br>
            <a:r>
              <a:rPr lang="en-US"/>
              <a:t>should be brief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E55C7-91D2-4641-B172-A89B7315F3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0669" y="2713819"/>
            <a:ext cx="7445309" cy="5889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294"/>
              </a:lnSpc>
              <a:spcBef>
                <a:spcPts val="0"/>
              </a:spcBef>
              <a:buNone/>
              <a:defRPr sz="2118">
                <a:solidFill>
                  <a:schemeClr val="bg1"/>
                </a:solidFill>
              </a:defRPr>
            </a:lvl1pPr>
            <a:lvl2pPr marL="403433" indent="0" algn="ctr">
              <a:buNone/>
              <a:defRPr sz="1765"/>
            </a:lvl2pPr>
            <a:lvl3pPr marL="806867" indent="0" algn="ctr">
              <a:buNone/>
              <a:defRPr sz="1588"/>
            </a:lvl3pPr>
            <a:lvl4pPr marL="1210300" indent="0" algn="ctr">
              <a:buNone/>
              <a:defRPr sz="1412"/>
            </a:lvl4pPr>
            <a:lvl5pPr marL="1613733" indent="0" algn="ctr">
              <a:buNone/>
              <a:defRPr sz="1412"/>
            </a:lvl5pPr>
            <a:lvl6pPr marL="2017166" indent="0" algn="ctr">
              <a:buNone/>
              <a:defRPr sz="1412"/>
            </a:lvl6pPr>
            <a:lvl7pPr marL="2420600" indent="0" algn="ctr">
              <a:buNone/>
              <a:defRPr sz="1412"/>
            </a:lvl7pPr>
            <a:lvl8pPr marL="2824033" indent="0" algn="ctr">
              <a:buNone/>
              <a:defRPr sz="1412"/>
            </a:lvl8pPr>
            <a:lvl9pPr marL="3227466" indent="0" algn="ctr">
              <a:buNone/>
              <a:defRPr sz="1412"/>
            </a:lvl9pPr>
          </a:lstStyle>
          <a:p>
            <a:r>
              <a:rPr lang="en-US"/>
              <a:t>A subhead that supports the headline</a:t>
            </a:r>
            <a:br>
              <a:rPr lang="en-US"/>
            </a:br>
            <a:r>
              <a:rPr lang="en-US"/>
              <a:t>can be two lines but not more.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027668-6D7E-CE40-A459-93DD543027A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0669" y="282766"/>
            <a:ext cx="5659822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235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pic>
        <p:nvPicPr>
          <p:cNvPr id="15" name="Picture 50" descr="Fid_Logo_Rev.png">
            <a:extLst>
              <a:ext uri="{FF2B5EF4-FFF2-40B4-BE49-F238E27FC236}">
                <a16:creationId xmlns:a16="http://schemas.microsoft.com/office/drawing/2014/main" id="{B491EDEB-0D8D-A047-BC51-6B1611ED14C2}"/>
              </a:ext>
            </a:extLst>
          </p:cNvPr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834" y="6110100"/>
            <a:ext cx="1824823" cy="379605"/>
          </a:xfrm>
          <a:prstGeom prst="rect">
            <a:avLst/>
          </a:prstGeom>
          <a:noFill/>
          <a:ln>
            <a:noFill/>
          </a:ln>
          <a:effectLst>
            <a:outerShdw blurRad="596900" sx="125000" sy="125000" algn="ctr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12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ic Title Slide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woman, indoor, holding&#10;&#10;Description automatically generated">
            <a:extLst>
              <a:ext uri="{FF2B5EF4-FFF2-40B4-BE49-F238E27FC236}">
                <a16:creationId xmlns:a16="http://schemas.microsoft.com/office/drawing/2014/main" id="{CB9E2752-9A31-4E67-B7D6-4BFD9DBCA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0C484A9-6384-654E-87B2-755CE8601349}"/>
              </a:ext>
            </a:extLst>
          </p:cNvPr>
          <p:cNvSpPr/>
          <p:nvPr userDrawn="1"/>
        </p:nvSpPr>
        <p:spPr>
          <a:xfrm>
            <a:off x="0" y="0"/>
            <a:ext cx="9144000" cy="6949440"/>
          </a:xfrm>
          <a:prstGeom prst="rect">
            <a:avLst/>
          </a:prstGeom>
          <a:gradFill flip="none" rotWithShape="1">
            <a:gsLst>
              <a:gs pos="22000">
                <a:schemeClr val="tx1">
                  <a:alpha val="65000"/>
                </a:schemeClr>
              </a:gs>
              <a:gs pos="65000">
                <a:schemeClr val="tx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1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92CD854-F1AB-6140-B4B1-92C2B5B5DF91}"/>
              </a:ext>
            </a:extLst>
          </p:cNvPr>
          <p:cNvGrpSpPr/>
          <p:nvPr userDrawn="1"/>
        </p:nvGrpSpPr>
        <p:grpSpPr>
          <a:xfrm>
            <a:off x="1" y="6082220"/>
            <a:ext cx="6426228" cy="434998"/>
            <a:chOff x="2915224" y="83562"/>
            <a:chExt cx="6884420" cy="48013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D70D42-5664-AA44-95F5-A53269305F10}"/>
                </a:ext>
              </a:extLst>
            </p:cNvPr>
            <p:cNvSpPr/>
            <p:nvPr/>
          </p:nvSpPr>
          <p:spPr>
            <a:xfrm>
              <a:off x="2915224" y="179529"/>
              <a:ext cx="6740032" cy="268400"/>
            </a:xfrm>
            <a:prstGeom prst="rect">
              <a:avLst/>
            </a:prstGeom>
            <a:gradFill flip="none" rotWithShape="1">
              <a:gsLst>
                <a:gs pos="0">
                  <a:srgbClr val="298332"/>
                </a:gs>
                <a:gs pos="92000">
                  <a:srgbClr val="63B635"/>
                </a:gs>
              </a:gsLst>
              <a:lin ang="0" scaled="1"/>
              <a:tileRect/>
            </a:gradFill>
            <a:ln w="12700" cmpd="sng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06" tIns="45705" rIns="91406" bIns="45705" rtlCol="0" anchor="ctr"/>
            <a:lstStyle/>
            <a:p>
              <a:pPr marL="0" marR="0" lvl="0" indent="0" algn="ctr" defTabSz="3641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14" name="Picture 13" descr="arrow.png">
              <a:extLst>
                <a:ext uri="{FF2B5EF4-FFF2-40B4-BE49-F238E27FC236}">
                  <a16:creationId xmlns:a16="http://schemas.microsoft.com/office/drawing/2014/main" id="{A3BAC053-4B93-8843-824F-63CD6B14A4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064" b="-1"/>
            <a:stretch/>
          </p:blipFill>
          <p:spPr>
            <a:xfrm>
              <a:off x="9279297" y="83562"/>
              <a:ext cx="520347" cy="48013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3275E17-7E4C-E948-A24F-08D9300E9B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0669" y="723538"/>
            <a:ext cx="7445309" cy="1977373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5118"/>
              </a:lnSpc>
              <a:defRPr sz="5118">
                <a:solidFill>
                  <a:schemeClr val="bg1"/>
                </a:solidFill>
              </a:defRPr>
            </a:lvl1pPr>
          </a:lstStyle>
          <a:p>
            <a:r>
              <a:rPr lang="en-US"/>
              <a:t>Cover headline</a:t>
            </a:r>
            <a:br>
              <a:rPr lang="en-US"/>
            </a:br>
            <a:r>
              <a:rPr lang="en-US"/>
              <a:t>should be brief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E55C7-91D2-4641-B172-A89B7315F3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0669" y="2713819"/>
            <a:ext cx="7445309" cy="5889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294"/>
              </a:lnSpc>
              <a:spcBef>
                <a:spcPts val="0"/>
              </a:spcBef>
              <a:buNone/>
              <a:defRPr sz="2118">
                <a:solidFill>
                  <a:schemeClr val="bg1"/>
                </a:solidFill>
              </a:defRPr>
            </a:lvl1pPr>
            <a:lvl2pPr marL="403433" indent="0" algn="ctr">
              <a:buNone/>
              <a:defRPr sz="1765"/>
            </a:lvl2pPr>
            <a:lvl3pPr marL="806867" indent="0" algn="ctr">
              <a:buNone/>
              <a:defRPr sz="1588"/>
            </a:lvl3pPr>
            <a:lvl4pPr marL="1210300" indent="0" algn="ctr">
              <a:buNone/>
              <a:defRPr sz="1412"/>
            </a:lvl4pPr>
            <a:lvl5pPr marL="1613733" indent="0" algn="ctr">
              <a:buNone/>
              <a:defRPr sz="1412"/>
            </a:lvl5pPr>
            <a:lvl6pPr marL="2017166" indent="0" algn="ctr">
              <a:buNone/>
              <a:defRPr sz="1412"/>
            </a:lvl6pPr>
            <a:lvl7pPr marL="2420600" indent="0" algn="ctr">
              <a:buNone/>
              <a:defRPr sz="1412"/>
            </a:lvl7pPr>
            <a:lvl8pPr marL="2824033" indent="0" algn="ctr">
              <a:buNone/>
              <a:defRPr sz="1412"/>
            </a:lvl8pPr>
            <a:lvl9pPr marL="3227466" indent="0" algn="ctr">
              <a:buNone/>
              <a:defRPr sz="1412"/>
            </a:lvl9pPr>
          </a:lstStyle>
          <a:p>
            <a:r>
              <a:rPr lang="en-US"/>
              <a:t>A subhead that supports the headline</a:t>
            </a:r>
            <a:br>
              <a:rPr lang="en-US"/>
            </a:br>
            <a:r>
              <a:rPr lang="en-US"/>
              <a:t>can be two lines but not more.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027668-6D7E-CE40-A459-93DD543027A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0669" y="282766"/>
            <a:ext cx="5659822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235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pic>
        <p:nvPicPr>
          <p:cNvPr id="15" name="Picture 50" descr="Fid_Logo_Rev.png">
            <a:extLst>
              <a:ext uri="{FF2B5EF4-FFF2-40B4-BE49-F238E27FC236}">
                <a16:creationId xmlns:a16="http://schemas.microsoft.com/office/drawing/2014/main" id="{B491EDEB-0D8D-A047-BC51-6B1611ED14C2}"/>
              </a:ext>
            </a:extLst>
          </p:cNvPr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834" y="6110100"/>
            <a:ext cx="1824823" cy="379605"/>
          </a:xfrm>
          <a:prstGeom prst="rect">
            <a:avLst/>
          </a:prstGeom>
          <a:noFill/>
          <a:ln>
            <a:noFill/>
          </a:ln>
          <a:effectLst>
            <a:outerShdw blurRad="596900" sx="125000" sy="125000" algn="ctr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65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ic Title Slide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2908B582-2903-4054-B15F-9033AE8A7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0C484A9-6384-654E-87B2-755CE8601349}"/>
              </a:ext>
            </a:extLst>
          </p:cNvPr>
          <p:cNvSpPr/>
          <p:nvPr userDrawn="1"/>
        </p:nvSpPr>
        <p:spPr>
          <a:xfrm>
            <a:off x="0" y="0"/>
            <a:ext cx="9144000" cy="6949440"/>
          </a:xfrm>
          <a:prstGeom prst="rect">
            <a:avLst/>
          </a:prstGeom>
          <a:gradFill flip="none" rotWithShape="1">
            <a:gsLst>
              <a:gs pos="22000">
                <a:schemeClr val="tx1">
                  <a:alpha val="65000"/>
                </a:schemeClr>
              </a:gs>
              <a:gs pos="65000">
                <a:schemeClr val="tx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1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92CD854-F1AB-6140-B4B1-92C2B5B5DF91}"/>
              </a:ext>
            </a:extLst>
          </p:cNvPr>
          <p:cNvGrpSpPr/>
          <p:nvPr userDrawn="1"/>
        </p:nvGrpSpPr>
        <p:grpSpPr>
          <a:xfrm>
            <a:off x="1" y="6082220"/>
            <a:ext cx="6426228" cy="434998"/>
            <a:chOff x="2915224" y="83562"/>
            <a:chExt cx="6884420" cy="48013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D70D42-5664-AA44-95F5-A53269305F10}"/>
                </a:ext>
              </a:extLst>
            </p:cNvPr>
            <p:cNvSpPr/>
            <p:nvPr/>
          </p:nvSpPr>
          <p:spPr>
            <a:xfrm>
              <a:off x="2915224" y="179529"/>
              <a:ext cx="6740032" cy="268400"/>
            </a:xfrm>
            <a:prstGeom prst="rect">
              <a:avLst/>
            </a:prstGeom>
            <a:gradFill flip="none" rotWithShape="1">
              <a:gsLst>
                <a:gs pos="0">
                  <a:srgbClr val="298332"/>
                </a:gs>
                <a:gs pos="92000">
                  <a:srgbClr val="63B635"/>
                </a:gs>
              </a:gsLst>
              <a:lin ang="0" scaled="1"/>
              <a:tileRect/>
            </a:gradFill>
            <a:ln w="12700" cmpd="sng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06" tIns="45705" rIns="91406" bIns="45705" rtlCol="0" anchor="ctr"/>
            <a:lstStyle/>
            <a:p>
              <a:pPr marL="0" marR="0" lvl="0" indent="0" algn="ctr" defTabSz="3641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14" name="Picture 13" descr="arrow.png">
              <a:extLst>
                <a:ext uri="{FF2B5EF4-FFF2-40B4-BE49-F238E27FC236}">
                  <a16:creationId xmlns:a16="http://schemas.microsoft.com/office/drawing/2014/main" id="{A3BAC053-4B93-8843-824F-63CD6B14A4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064" b="-1"/>
            <a:stretch/>
          </p:blipFill>
          <p:spPr>
            <a:xfrm>
              <a:off x="9279297" y="83562"/>
              <a:ext cx="520347" cy="48013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3275E17-7E4C-E948-A24F-08D9300E9B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0669" y="723538"/>
            <a:ext cx="7445309" cy="1977373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5118"/>
              </a:lnSpc>
              <a:defRPr sz="5118">
                <a:solidFill>
                  <a:schemeClr val="bg1"/>
                </a:solidFill>
              </a:defRPr>
            </a:lvl1pPr>
          </a:lstStyle>
          <a:p>
            <a:r>
              <a:rPr lang="en-US"/>
              <a:t>Cover headline</a:t>
            </a:r>
            <a:br>
              <a:rPr lang="en-US"/>
            </a:br>
            <a:r>
              <a:rPr lang="en-US"/>
              <a:t>should be brief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E55C7-91D2-4641-B172-A89B7315F3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0669" y="2713819"/>
            <a:ext cx="7445309" cy="5889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294"/>
              </a:lnSpc>
              <a:spcBef>
                <a:spcPts val="0"/>
              </a:spcBef>
              <a:buNone/>
              <a:defRPr sz="2118">
                <a:solidFill>
                  <a:schemeClr val="bg1"/>
                </a:solidFill>
              </a:defRPr>
            </a:lvl1pPr>
            <a:lvl2pPr marL="403433" indent="0" algn="ctr">
              <a:buNone/>
              <a:defRPr sz="1765"/>
            </a:lvl2pPr>
            <a:lvl3pPr marL="806867" indent="0" algn="ctr">
              <a:buNone/>
              <a:defRPr sz="1588"/>
            </a:lvl3pPr>
            <a:lvl4pPr marL="1210300" indent="0" algn="ctr">
              <a:buNone/>
              <a:defRPr sz="1412"/>
            </a:lvl4pPr>
            <a:lvl5pPr marL="1613733" indent="0" algn="ctr">
              <a:buNone/>
              <a:defRPr sz="1412"/>
            </a:lvl5pPr>
            <a:lvl6pPr marL="2017166" indent="0" algn="ctr">
              <a:buNone/>
              <a:defRPr sz="1412"/>
            </a:lvl6pPr>
            <a:lvl7pPr marL="2420600" indent="0" algn="ctr">
              <a:buNone/>
              <a:defRPr sz="1412"/>
            </a:lvl7pPr>
            <a:lvl8pPr marL="2824033" indent="0" algn="ctr">
              <a:buNone/>
              <a:defRPr sz="1412"/>
            </a:lvl8pPr>
            <a:lvl9pPr marL="3227466" indent="0" algn="ctr">
              <a:buNone/>
              <a:defRPr sz="1412"/>
            </a:lvl9pPr>
          </a:lstStyle>
          <a:p>
            <a:r>
              <a:rPr lang="en-US"/>
              <a:t>A subhead that supports the headline</a:t>
            </a:r>
            <a:br>
              <a:rPr lang="en-US"/>
            </a:br>
            <a:r>
              <a:rPr lang="en-US"/>
              <a:t>can be two lines but not more.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027668-6D7E-CE40-A459-93DD543027A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0669" y="282766"/>
            <a:ext cx="5659822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235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pic>
        <p:nvPicPr>
          <p:cNvPr id="15" name="Picture 50" descr="Fid_Logo_Rev.png">
            <a:extLst>
              <a:ext uri="{FF2B5EF4-FFF2-40B4-BE49-F238E27FC236}">
                <a16:creationId xmlns:a16="http://schemas.microsoft.com/office/drawing/2014/main" id="{B491EDEB-0D8D-A047-BC51-6B1611ED14C2}"/>
              </a:ext>
            </a:extLst>
          </p:cNvPr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834" y="6110100"/>
            <a:ext cx="1824823" cy="379605"/>
          </a:xfrm>
          <a:prstGeom prst="rect">
            <a:avLst/>
          </a:prstGeom>
          <a:noFill/>
          <a:ln>
            <a:noFill/>
          </a:ln>
          <a:effectLst>
            <a:outerShdw blurRad="596900" sx="125000" sy="125000" algn="ctr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846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Title Page - Colo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5A1CB4A-BA8C-B84F-B8B7-6454FF003B47}"/>
              </a:ext>
            </a:extLst>
          </p:cNvPr>
          <p:cNvSpPr/>
          <p:nvPr userDrawn="1"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27" name="Freeform 50">
            <a:extLst>
              <a:ext uri="{FF2B5EF4-FFF2-40B4-BE49-F238E27FC236}">
                <a16:creationId xmlns:a16="http://schemas.microsoft.com/office/drawing/2014/main" id="{0BFE5058-EC91-B84D-A3C9-BF75B5A72B71}"/>
              </a:ext>
            </a:extLst>
          </p:cNvPr>
          <p:cNvSpPr/>
          <p:nvPr userDrawn="1"/>
        </p:nvSpPr>
        <p:spPr>
          <a:xfrm>
            <a:off x="0" y="-6199"/>
            <a:ext cx="6266771" cy="6864199"/>
          </a:xfrm>
          <a:custGeom>
            <a:avLst/>
            <a:gdLst>
              <a:gd name="connsiteX0" fmla="*/ 0 w 6893448"/>
              <a:gd name="connsiteY0" fmla="*/ 0 h 7779426"/>
              <a:gd name="connsiteX1" fmla="*/ 1924239 w 6893448"/>
              <a:gd name="connsiteY1" fmla="*/ 0 h 7779426"/>
              <a:gd name="connsiteX2" fmla="*/ 2628900 w 6893448"/>
              <a:gd name="connsiteY2" fmla="*/ 0 h 7779426"/>
              <a:gd name="connsiteX3" fmla="*/ 6893448 w 6893448"/>
              <a:gd name="connsiteY3" fmla="*/ 0 h 7779426"/>
              <a:gd name="connsiteX4" fmla="*/ 3731292 w 6893448"/>
              <a:gd name="connsiteY4" fmla="*/ 7779426 h 7779426"/>
              <a:gd name="connsiteX5" fmla="*/ 2628900 w 6893448"/>
              <a:gd name="connsiteY5" fmla="*/ 7779426 h 7779426"/>
              <a:gd name="connsiteX6" fmla="*/ 0 w 6893448"/>
              <a:gd name="connsiteY6" fmla="*/ 7779426 h 7779426"/>
              <a:gd name="connsiteX7" fmla="*/ 0 w 6893448"/>
              <a:gd name="connsiteY7" fmla="*/ 2469375 h 7779426"/>
              <a:gd name="connsiteX8" fmla="*/ 1011042 w 6893448"/>
              <a:gd name="connsiteY8" fmla="*/ 3440 h 7779426"/>
              <a:gd name="connsiteX9" fmla="*/ 0 w 6893448"/>
              <a:gd name="connsiteY9" fmla="*/ 3440 h 777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93448" h="7779426">
                <a:moveTo>
                  <a:pt x="0" y="0"/>
                </a:moveTo>
                <a:lnTo>
                  <a:pt x="1924239" y="0"/>
                </a:lnTo>
                <a:lnTo>
                  <a:pt x="2628900" y="0"/>
                </a:lnTo>
                <a:lnTo>
                  <a:pt x="6893448" y="0"/>
                </a:lnTo>
                <a:lnTo>
                  <a:pt x="3731292" y="7779426"/>
                </a:lnTo>
                <a:lnTo>
                  <a:pt x="2628900" y="7779426"/>
                </a:lnTo>
                <a:lnTo>
                  <a:pt x="0" y="7779426"/>
                </a:lnTo>
                <a:lnTo>
                  <a:pt x="0" y="2469375"/>
                </a:lnTo>
                <a:lnTo>
                  <a:pt x="1011042" y="3440"/>
                </a:lnTo>
                <a:lnTo>
                  <a:pt x="0" y="3440"/>
                </a:lnTo>
                <a:close/>
              </a:path>
            </a:pathLst>
          </a:custGeom>
          <a:solidFill>
            <a:schemeClr val="accent4">
              <a:lumMod val="7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B60606-7B8C-5642-99E7-256A992CAA3C}"/>
              </a:ext>
            </a:extLst>
          </p:cNvPr>
          <p:cNvGrpSpPr/>
          <p:nvPr userDrawn="1"/>
        </p:nvGrpSpPr>
        <p:grpSpPr>
          <a:xfrm>
            <a:off x="1" y="6082220"/>
            <a:ext cx="6426228" cy="434998"/>
            <a:chOff x="2915224" y="83562"/>
            <a:chExt cx="6884420" cy="480135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1CC2695-B706-2B47-A5C9-F40F8E0BC992}"/>
                </a:ext>
              </a:extLst>
            </p:cNvPr>
            <p:cNvSpPr/>
            <p:nvPr/>
          </p:nvSpPr>
          <p:spPr>
            <a:xfrm>
              <a:off x="2915224" y="179529"/>
              <a:ext cx="6740032" cy="268400"/>
            </a:xfrm>
            <a:prstGeom prst="rect">
              <a:avLst/>
            </a:prstGeom>
            <a:gradFill flip="none" rotWithShape="1">
              <a:gsLst>
                <a:gs pos="0">
                  <a:srgbClr val="298332"/>
                </a:gs>
                <a:gs pos="92000">
                  <a:srgbClr val="63B635"/>
                </a:gs>
              </a:gsLst>
              <a:lin ang="0" scaled="1"/>
              <a:tileRect/>
            </a:gradFill>
            <a:ln w="12700" cmpd="sng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06" tIns="45705" rIns="91406" bIns="45705" rtlCol="0" anchor="ctr"/>
            <a:lstStyle/>
            <a:p>
              <a:pPr algn="ctr"/>
              <a:endParaRPr lang="en-US" sz="1588">
                <a:latin typeface="Verdana"/>
              </a:endParaRPr>
            </a:p>
          </p:txBody>
        </p:sp>
        <p:pic>
          <p:nvPicPr>
            <p:cNvPr id="30" name="Picture 29" descr="arrow.png">
              <a:extLst>
                <a:ext uri="{FF2B5EF4-FFF2-40B4-BE49-F238E27FC236}">
                  <a16:creationId xmlns:a16="http://schemas.microsoft.com/office/drawing/2014/main" id="{2EC6AAF7-13DC-1B48-84E2-6684E71158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064" b="-1"/>
            <a:stretch/>
          </p:blipFill>
          <p:spPr>
            <a:xfrm>
              <a:off x="9279297" y="83562"/>
              <a:ext cx="520347" cy="480135"/>
            </a:xfrm>
            <a:prstGeom prst="rect">
              <a:avLst/>
            </a:prstGeom>
          </p:spPr>
        </p:pic>
      </p:grpSp>
      <p:pic>
        <p:nvPicPr>
          <p:cNvPr id="31" name="Picture 50" descr="Fid_Logo_Rev.png">
            <a:extLst>
              <a:ext uri="{FF2B5EF4-FFF2-40B4-BE49-F238E27FC236}">
                <a16:creationId xmlns:a16="http://schemas.microsoft.com/office/drawing/2014/main" id="{A808EC07-CB60-3C4D-8059-F85F6F7D35C1}"/>
              </a:ext>
            </a:extLst>
          </p:cNvPr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834" y="6110100"/>
            <a:ext cx="1824823" cy="37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275E17-7E4C-E948-A24F-08D9300E9B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0669" y="723538"/>
            <a:ext cx="7445309" cy="1977373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5118"/>
              </a:lnSpc>
              <a:defRPr sz="5118">
                <a:solidFill>
                  <a:schemeClr val="bg1"/>
                </a:solidFill>
              </a:defRPr>
            </a:lvl1pPr>
          </a:lstStyle>
          <a:p>
            <a:r>
              <a:rPr lang="en-US"/>
              <a:t>Cover headline</a:t>
            </a:r>
            <a:br>
              <a:rPr lang="en-US"/>
            </a:br>
            <a:r>
              <a:rPr lang="en-US"/>
              <a:t>should be brief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E55C7-91D2-4641-B172-A89B7315F3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0669" y="2713819"/>
            <a:ext cx="7445309" cy="5889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2294"/>
              </a:lnSpc>
              <a:spcBef>
                <a:spcPts val="0"/>
              </a:spcBef>
              <a:buNone/>
              <a:defRPr sz="2118">
                <a:solidFill>
                  <a:schemeClr val="bg1"/>
                </a:solidFill>
              </a:defRPr>
            </a:lvl1pPr>
            <a:lvl2pPr marL="403433" indent="0" algn="ctr">
              <a:buNone/>
              <a:defRPr sz="1765"/>
            </a:lvl2pPr>
            <a:lvl3pPr marL="806867" indent="0" algn="ctr">
              <a:buNone/>
              <a:defRPr sz="1588"/>
            </a:lvl3pPr>
            <a:lvl4pPr marL="1210300" indent="0" algn="ctr">
              <a:buNone/>
              <a:defRPr sz="1412"/>
            </a:lvl4pPr>
            <a:lvl5pPr marL="1613733" indent="0" algn="ctr">
              <a:buNone/>
              <a:defRPr sz="1412"/>
            </a:lvl5pPr>
            <a:lvl6pPr marL="2017166" indent="0" algn="ctr">
              <a:buNone/>
              <a:defRPr sz="1412"/>
            </a:lvl6pPr>
            <a:lvl7pPr marL="2420600" indent="0" algn="ctr">
              <a:buNone/>
              <a:defRPr sz="1412"/>
            </a:lvl7pPr>
            <a:lvl8pPr marL="2824033" indent="0" algn="ctr">
              <a:buNone/>
              <a:defRPr sz="1412"/>
            </a:lvl8pPr>
            <a:lvl9pPr marL="3227466" indent="0" algn="ctr">
              <a:buNone/>
              <a:defRPr sz="1412"/>
            </a:lvl9pPr>
          </a:lstStyle>
          <a:p>
            <a:r>
              <a:rPr lang="en-US"/>
              <a:t>A subhead that supports the headline</a:t>
            </a:r>
            <a:br>
              <a:rPr lang="en-US"/>
            </a:br>
            <a:r>
              <a:rPr lang="en-US"/>
              <a:t>can be two lines but not more.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027668-6D7E-CE40-A459-93DD543027A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0669" y="282766"/>
            <a:ext cx="5659822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235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</p:spTree>
    <p:extLst>
      <p:ext uri="{BB962C8B-B14F-4D97-AF65-F5344CB8AC3E}">
        <p14:creationId xmlns:p14="http://schemas.microsoft.com/office/powerpoint/2010/main" val="201943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9C107-1EF8-42A2-AA0A-E6CA147C7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A4231-BE8C-4880-9F13-70C3B7139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E834D-55C2-4483-B11A-F29689760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E3032-382D-4C93-8FA9-03360F478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8CC84-449A-4966-926C-A3AC130D7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413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ering Level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t a desk&#10;&#10;Description automatically generated">
            <a:extLst>
              <a:ext uri="{FF2B5EF4-FFF2-40B4-BE49-F238E27FC236}">
                <a16:creationId xmlns:a16="http://schemas.microsoft.com/office/drawing/2014/main" id="{4125CDB0-83BB-4155-A634-00144F7AE4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1" cy="687510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0C484A9-6384-654E-87B2-755CE8601349}"/>
              </a:ext>
            </a:extLst>
          </p:cNvPr>
          <p:cNvSpPr/>
          <p:nvPr userDrawn="1"/>
        </p:nvSpPr>
        <p:spPr>
          <a:xfrm>
            <a:off x="0" y="0"/>
            <a:ext cx="9144000" cy="6949440"/>
          </a:xfrm>
          <a:prstGeom prst="rect">
            <a:avLst/>
          </a:prstGeom>
          <a:gradFill flip="none" rotWithShape="1">
            <a:gsLst>
              <a:gs pos="22000">
                <a:schemeClr val="tx1">
                  <a:alpha val="65000"/>
                </a:schemeClr>
              </a:gs>
              <a:gs pos="65000">
                <a:schemeClr val="tx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588" noProof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92CD854-F1AB-6140-B4B1-92C2B5B5DF91}"/>
              </a:ext>
            </a:extLst>
          </p:cNvPr>
          <p:cNvGrpSpPr/>
          <p:nvPr userDrawn="1"/>
        </p:nvGrpSpPr>
        <p:grpSpPr>
          <a:xfrm>
            <a:off x="1" y="6082220"/>
            <a:ext cx="6426228" cy="434998"/>
            <a:chOff x="2915224" y="83562"/>
            <a:chExt cx="6884420" cy="48013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D70D42-5664-AA44-95F5-A53269305F10}"/>
                </a:ext>
              </a:extLst>
            </p:cNvPr>
            <p:cNvSpPr/>
            <p:nvPr/>
          </p:nvSpPr>
          <p:spPr>
            <a:xfrm>
              <a:off x="2915224" y="179529"/>
              <a:ext cx="6740032" cy="268400"/>
            </a:xfrm>
            <a:prstGeom prst="rect">
              <a:avLst/>
            </a:prstGeom>
            <a:gradFill flip="none" rotWithShape="1">
              <a:gsLst>
                <a:gs pos="0">
                  <a:srgbClr val="298332"/>
                </a:gs>
                <a:gs pos="92000">
                  <a:srgbClr val="63B635"/>
                </a:gs>
              </a:gsLst>
              <a:lin ang="0" scaled="1"/>
              <a:tileRect/>
            </a:gradFill>
            <a:ln w="12700" cmpd="sng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06" tIns="45705" rIns="91406" bIns="45705" rtlCol="0" anchor="ctr"/>
            <a:lstStyle/>
            <a:p>
              <a:pPr marL="0" marR="0" lvl="0" indent="0" algn="ctr" defTabSz="3641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14" name="Picture 13" descr="arrow.png">
              <a:extLst>
                <a:ext uri="{FF2B5EF4-FFF2-40B4-BE49-F238E27FC236}">
                  <a16:creationId xmlns:a16="http://schemas.microsoft.com/office/drawing/2014/main" id="{A3BAC053-4B93-8843-824F-63CD6B14A4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064" b="-1"/>
            <a:stretch/>
          </p:blipFill>
          <p:spPr>
            <a:xfrm>
              <a:off x="9279297" y="83562"/>
              <a:ext cx="520347" cy="480135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027668-6D7E-CE40-A459-93DD543027A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0669" y="282766"/>
            <a:ext cx="5659822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235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pic>
        <p:nvPicPr>
          <p:cNvPr id="15" name="Picture 50" descr="Fid_Logo_Rev.png">
            <a:extLst>
              <a:ext uri="{FF2B5EF4-FFF2-40B4-BE49-F238E27FC236}">
                <a16:creationId xmlns:a16="http://schemas.microsoft.com/office/drawing/2014/main" id="{B491EDEB-0D8D-A047-BC51-6B1611ED14C2}"/>
              </a:ext>
            </a:extLst>
          </p:cNvPr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834" y="6110100"/>
            <a:ext cx="1824823" cy="379605"/>
          </a:xfrm>
          <a:prstGeom prst="rect">
            <a:avLst/>
          </a:prstGeom>
          <a:noFill/>
          <a:ln>
            <a:noFill/>
          </a:ln>
          <a:effectLst>
            <a:outerShdw blurRad="596900" sx="125000" sy="125000" algn="ctr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934E624F-33F8-4813-A231-7423A95231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0669" y="1825487"/>
            <a:ext cx="5659822" cy="594985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ts val="5118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Focus on what matters.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B9BA8C-4170-4CF5-B99E-C0011DF7FB6B}"/>
              </a:ext>
            </a:extLst>
          </p:cNvPr>
          <p:cNvSpPr txBox="1"/>
          <p:nvPr userDrawn="1"/>
        </p:nvSpPr>
        <p:spPr>
          <a:xfrm>
            <a:off x="731601" y="1329320"/>
            <a:ext cx="1989825" cy="391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806867" rtl="0" eaLnBrk="1" latinLnBrk="0" hangingPunct="1">
              <a:spcAft>
                <a:spcPts val="3177"/>
              </a:spcAft>
            </a:pPr>
            <a:r>
              <a:rPr lang="en-US" sz="194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FIDELITY WORKS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0D74EB-3EEA-4943-B733-BCDD9F84AE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1172" y="2420471"/>
            <a:ext cx="5658715" cy="1864379"/>
          </a:xfrm>
        </p:spPr>
        <p:txBody>
          <a:bodyPr lIns="0">
            <a:normAutofit/>
          </a:bodyPr>
          <a:lstStyle>
            <a:lvl1pPr marL="0" indent="0">
              <a:buNone/>
              <a:defRPr sz="1765">
                <a:solidFill>
                  <a:schemeClr val="bg1"/>
                </a:solidFill>
              </a:defRPr>
            </a:lvl1pPr>
            <a:lvl2pPr marL="457211" indent="0">
              <a:buNone/>
              <a:defRPr sz="1765"/>
            </a:lvl2pPr>
            <a:lvl3pPr marL="914422" indent="0">
              <a:buNone/>
              <a:defRPr sz="1765"/>
            </a:lvl3pPr>
            <a:lvl4pPr marL="1371633" indent="0">
              <a:buNone/>
              <a:defRPr sz="1765"/>
            </a:lvl4pPr>
            <a:lvl5pPr marL="1828844" indent="0">
              <a:buNone/>
              <a:defRPr sz="176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490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Level Title Page -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E8782F6E-B0A1-4834-A93E-666B70DE4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36"/>
            <a:ext cx="9152545" cy="6861280"/>
          </a:xfrm>
          <a:prstGeom prst="rect">
            <a:avLst/>
          </a:prstGeom>
        </p:spPr>
      </p:pic>
      <p:sp>
        <p:nvSpPr>
          <p:cNvPr id="17" name="Freeform 17">
            <a:extLst>
              <a:ext uri="{FF2B5EF4-FFF2-40B4-BE49-F238E27FC236}">
                <a16:creationId xmlns:a16="http://schemas.microsoft.com/office/drawing/2014/main" id="{476FF675-CDC6-49E8-88CE-5B90B079FAFC}"/>
              </a:ext>
            </a:extLst>
          </p:cNvPr>
          <p:cNvSpPr/>
          <p:nvPr userDrawn="1"/>
        </p:nvSpPr>
        <p:spPr>
          <a:xfrm flipH="1" flipV="1">
            <a:off x="-3732" y="4061"/>
            <a:ext cx="6735235" cy="6849879"/>
          </a:xfrm>
          <a:custGeom>
            <a:avLst/>
            <a:gdLst>
              <a:gd name="connsiteX0" fmla="*/ 7408759 w 7408759"/>
              <a:gd name="connsiteY0" fmla="*/ 7763196 h 7763196"/>
              <a:gd name="connsiteX1" fmla="*/ 7128539 w 7408759"/>
              <a:gd name="connsiteY1" fmla="*/ 7763196 h 7763196"/>
              <a:gd name="connsiteX2" fmla="*/ 280220 w 7408759"/>
              <a:gd name="connsiteY2" fmla="*/ 7763196 h 7763196"/>
              <a:gd name="connsiteX3" fmla="*/ 0 w 7408759"/>
              <a:gd name="connsiteY3" fmla="*/ 7763196 h 7763196"/>
              <a:gd name="connsiteX4" fmla="*/ 3157429 w 7408759"/>
              <a:gd name="connsiteY4" fmla="*/ 0 h 7763196"/>
              <a:gd name="connsiteX5" fmla="*/ 3437649 w 7408759"/>
              <a:gd name="connsiteY5" fmla="*/ 0 h 7763196"/>
              <a:gd name="connsiteX6" fmla="*/ 4526759 w 7408759"/>
              <a:gd name="connsiteY6" fmla="*/ 0 h 7763196"/>
              <a:gd name="connsiteX7" fmla="*/ 4806979 w 7408759"/>
              <a:gd name="connsiteY7" fmla="*/ 0 h 7763196"/>
              <a:gd name="connsiteX8" fmla="*/ 7128539 w 7408759"/>
              <a:gd name="connsiteY8" fmla="*/ 0 h 7763196"/>
              <a:gd name="connsiteX9" fmla="*/ 7408759 w 7408759"/>
              <a:gd name="connsiteY9" fmla="*/ 0 h 7763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08759" h="7763196">
                <a:moveTo>
                  <a:pt x="7408759" y="7763196"/>
                </a:moveTo>
                <a:lnTo>
                  <a:pt x="7128539" y="7763196"/>
                </a:lnTo>
                <a:lnTo>
                  <a:pt x="280220" y="7763196"/>
                </a:lnTo>
                <a:lnTo>
                  <a:pt x="0" y="7763196"/>
                </a:lnTo>
                <a:lnTo>
                  <a:pt x="3157429" y="0"/>
                </a:lnTo>
                <a:lnTo>
                  <a:pt x="3437649" y="0"/>
                </a:lnTo>
                <a:lnTo>
                  <a:pt x="4526759" y="0"/>
                </a:lnTo>
                <a:lnTo>
                  <a:pt x="4806979" y="0"/>
                </a:lnTo>
                <a:lnTo>
                  <a:pt x="7128539" y="0"/>
                </a:lnTo>
                <a:lnTo>
                  <a:pt x="740875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588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14ABCA6-1B75-4AD8-BA2E-CF9CE4E5E0C4}"/>
              </a:ext>
            </a:extLst>
          </p:cNvPr>
          <p:cNvSpPr/>
          <p:nvPr userDrawn="1"/>
        </p:nvSpPr>
        <p:spPr>
          <a:xfrm>
            <a:off x="2766389" y="3497098"/>
            <a:ext cx="2341730" cy="2272856"/>
          </a:xfrm>
          <a:prstGeom prst="ellipse">
            <a:avLst/>
          </a:prstGeom>
          <a:noFill/>
          <a:ln>
            <a:solidFill>
              <a:schemeClr val="accent5">
                <a:alpha val="6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628D9E6-BB54-4F31-8E40-23C4F20112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67546" y="4229466"/>
            <a:ext cx="831252" cy="806803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781D8651-5F63-4FE0-A67F-7AFE42E7D2A2}"/>
              </a:ext>
            </a:extLst>
          </p:cNvPr>
          <p:cNvSpPr/>
          <p:nvPr userDrawn="1"/>
        </p:nvSpPr>
        <p:spPr>
          <a:xfrm>
            <a:off x="2939015" y="3664648"/>
            <a:ext cx="2039631" cy="1979642"/>
          </a:xfrm>
          <a:prstGeom prst="ellipse">
            <a:avLst/>
          </a:prstGeom>
          <a:solidFill>
            <a:schemeClr val="accent5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92CD854-F1AB-6140-B4B1-92C2B5B5DF91}"/>
              </a:ext>
            </a:extLst>
          </p:cNvPr>
          <p:cNvGrpSpPr/>
          <p:nvPr userDrawn="1"/>
        </p:nvGrpSpPr>
        <p:grpSpPr>
          <a:xfrm>
            <a:off x="1" y="6082220"/>
            <a:ext cx="6426228" cy="434998"/>
            <a:chOff x="2915224" y="83562"/>
            <a:chExt cx="6884420" cy="48013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D70D42-5664-AA44-95F5-A53269305F10}"/>
                </a:ext>
              </a:extLst>
            </p:cNvPr>
            <p:cNvSpPr/>
            <p:nvPr/>
          </p:nvSpPr>
          <p:spPr>
            <a:xfrm>
              <a:off x="2915224" y="179529"/>
              <a:ext cx="6740032" cy="268400"/>
            </a:xfrm>
            <a:prstGeom prst="rect">
              <a:avLst/>
            </a:prstGeom>
            <a:gradFill flip="none" rotWithShape="1">
              <a:gsLst>
                <a:gs pos="0">
                  <a:srgbClr val="298332"/>
                </a:gs>
                <a:gs pos="92000">
                  <a:srgbClr val="63B635"/>
                </a:gs>
              </a:gsLst>
              <a:lin ang="0" scaled="1"/>
              <a:tileRect/>
            </a:gradFill>
            <a:ln w="12700" cmpd="sng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06" tIns="45705" rIns="91406" bIns="45705" rtlCol="0" anchor="ctr"/>
            <a:lstStyle/>
            <a:p>
              <a:pPr marL="0" marR="0" lvl="0" indent="0" algn="ctr" defTabSz="3641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14" name="Picture 13" descr="arrow.png">
              <a:extLst>
                <a:ext uri="{FF2B5EF4-FFF2-40B4-BE49-F238E27FC236}">
                  <a16:creationId xmlns:a16="http://schemas.microsoft.com/office/drawing/2014/main" id="{A3BAC053-4B93-8843-824F-63CD6B14A4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064" b="-1"/>
            <a:stretch/>
          </p:blipFill>
          <p:spPr>
            <a:xfrm>
              <a:off x="9279297" y="83562"/>
              <a:ext cx="520347" cy="480135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027668-6D7E-CE40-A459-93DD543027A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0669" y="282766"/>
            <a:ext cx="5659822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235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pic>
        <p:nvPicPr>
          <p:cNvPr id="15" name="Picture 50" descr="Fid_Logo_Rev.png">
            <a:extLst>
              <a:ext uri="{FF2B5EF4-FFF2-40B4-BE49-F238E27FC236}">
                <a16:creationId xmlns:a16="http://schemas.microsoft.com/office/drawing/2014/main" id="{B491EDEB-0D8D-A047-BC51-6B1611ED14C2}"/>
              </a:ext>
            </a:extLst>
          </p:cNvPr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834" y="6110100"/>
            <a:ext cx="1824823" cy="379605"/>
          </a:xfrm>
          <a:prstGeom prst="rect">
            <a:avLst/>
          </a:prstGeom>
          <a:noFill/>
          <a:ln>
            <a:noFill/>
          </a:ln>
          <a:effectLst>
            <a:outerShdw blurRad="596900" sx="125000" sy="125000" algn="ctr" rotWithShape="0">
              <a:prstClr val="black">
                <a:alpha val="4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B5C43C34-04E5-40CE-A5FF-AA4FD6C605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0669" y="1759281"/>
            <a:ext cx="4661773" cy="1296211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ct val="90000"/>
              </a:lnSpc>
              <a:defRPr sz="2471">
                <a:solidFill>
                  <a:schemeClr val="bg1"/>
                </a:solidFill>
              </a:defRPr>
            </a:lvl1pPr>
          </a:lstStyle>
          <a:p>
            <a:r>
              <a:rPr lang="en-US"/>
              <a:t>Solving the student loan problem </a:t>
            </a:r>
            <a:br>
              <a:rPr lang="en-US"/>
            </a:br>
            <a:r>
              <a:rPr lang="en-US"/>
              <a:t>while helping you meet your </a:t>
            </a:r>
            <a:br>
              <a:rPr lang="en-US"/>
            </a:br>
            <a:r>
              <a:rPr lang="en-US"/>
              <a:t>workforce management goals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4458A4-B0A9-4321-A308-EF84D4742195}"/>
              </a:ext>
            </a:extLst>
          </p:cNvPr>
          <p:cNvSpPr txBox="1"/>
          <p:nvPr userDrawn="1"/>
        </p:nvSpPr>
        <p:spPr>
          <a:xfrm>
            <a:off x="820668" y="1392761"/>
            <a:ext cx="4661773" cy="36394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8068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765">
                <a:solidFill>
                  <a:schemeClr val="bg1"/>
                </a:solidFill>
              </a:rPr>
              <a:t>Student Debt</a:t>
            </a:r>
          </a:p>
        </p:txBody>
      </p:sp>
    </p:spTree>
    <p:extLst>
      <p:ext uri="{BB962C8B-B14F-4D97-AF65-F5344CB8AC3E}">
        <p14:creationId xmlns:p14="http://schemas.microsoft.com/office/powerpoint/2010/main" val="29462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duct Level Title Page - Colo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BAEAAEB-D210-4A27-B8E8-ED1CB23A3E3E}"/>
              </a:ext>
            </a:extLst>
          </p:cNvPr>
          <p:cNvSpPr/>
          <p:nvPr userDrawn="1"/>
        </p:nvSpPr>
        <p:spPr>
          <a:xfrm>
            <a:off x="4329545" y="0"/>
            <a:ext cx="481445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C8B599E1-8EDE-4268-BB0E-5A1A16F0BF69}"/>
              </a:ext>
            </a:extLst>
          </p:cNvPr>
          <p:cNvSpPr/>
          <p:nvPr userDrawn="1"/>
        </p:nvSpPr>
        <p:spPr>
          <a:xfrm flipH="1" flipV="1">
            <a:off x="-8544" y="4061"/>
            <a:ext cx="8355907" cy="6853939"/>
          </a:xfrm>
          <a:custGeom>
            <a:avLst/>
            <a:gdLst>
              <a:gd name="connsiteX0" fmla="*/ 7194504 w 7194504"/>
              <a:gd name="connsiteY0" fmla="*/ 6080123 h 6080123"/>
              <a:gd name="connsiteX1" fmla="*/ 0 w 7194504"/>
              <a:gd name="connsiteY1" fmla="*/ 6080123 h 6080123"/>
              <a:gd name="connsiteX2" fmla="*/ 2471429 w 7194504"/>
              <a:gd name="connsiteY2" fmla="*/ 0 h 6080123"/>
              <a:gd name="connsiteX3" fmla="*/ 3543251 w 7194504"/>
              <a:gd name="connsiteY3" fmla="*/ 0 h 6080123"/>
              <a:gd name="connsiteX4" fmla="*/ 7194504 w 7194504"/>
              <a:gd name="connsiteY4" fmla="*/ 0 h 608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4504" h="6080123">
                <a:moveTo>
                  <a:pt x="7194504" y="6080123"/>
                </a:moveTo>
                <a:lnTo>
                  <a:pt x="0" y="6080123"/>
                </a:lnTo>
                <a:lnTo>
                  <a:pt x="2471429" y="0"/>
                </a:lnTo>
                <a:lnTo>
                  <a:pt x="3543251" y="0"/>
                </a:lnTo>
                <a:lnTo>
                  <a:pt x="719450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588"/>
          </a:p>
        </p:txBody>
      </p:sp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75AE13B4-B5C3-441D-93EA-26D70FB61E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3313180" y="891820"/>
            <a:ext cx="6414045" cy="622539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92CD854-F1AB-6140-B4B1-92C2B5B5DF91}"/>
              </a:ext>
            </a:extLst>
          </p:cNvPr>
          <p:cNvGrpSpPr/>
          <p:nvPr userDrawn="1"/>
        </p:nvGrpSpPr>
        <p:grpSpPr>
          <a:xfrm>
            <a:off x="1" y="6082220"/>
            <a:ext cx="6426228" cy="434998"/>
            <a:chOff x="2915224" y="83562"/>
            <a:chExt cx="6884420" cy="48013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D70D42-5664-AA44-95F5-A53269305F10}"/>
                </a:ext>
              </a:extLst>
            </p:cNvPr>
            <p:cNvSpPr/>
            <p:nvPr/>
          </p:nvSpPr>
          <p:spPr>
            <a:xfrm>
              <a:off x="2915224" y="179529"/>
              <a:ext cx="6740032" cy="268400"/>
            </a:xfrm>
            <a:prstGeom prst="rect">
              <a:avLst/>
            </a:prstGeom>
            <a:gradFill flip="none" rotWithShape="1">
              <a:gsLst>
                <a:gs pos="0">
                  <a:srgbClr val="298332"/>
                </a:gs>
                <a:gs pos="92000">
                  <a:srgbClr val="63B635"/>
                </a:gs>
              </a:gsLst>
              <a:lin ang="0" scaled="1"/>
              <a:tileRect/>
            </a:gradFill>
            <a:ln w="12700" cmpd="sng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06" tIns="45705" rIns="91406" bIns="45705" rtlCol="0" anchor="ctr"/>
            <a:lstStyle/>
            <a:p>
              <a:pPr marL="0" marR="0" lvl="0" indent="0" algn="ctr" defTabSz="3641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14" name="Picture 13" descr="arrow.png">
              <a:extLst>
                <a:ext uri="{FF2B5EF4-FFF2-40B4-BE49-F238E27FC236}">
                  <a16:creationId xmlns:a16="http://schemas.microsoft.com/office/drawing/2014/main" id="{A3BAC053-4B93-8843-824F-63CD6B14A4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064" b="-1"/>
            <a:stretch/>
          </p:blipFill>
          <p:spPr>
            <a:xfrm>
              <a:off x="9279297" y="83562"/>
              <a:ext cx="520347" cy="480135"/>
            </a:xfrm>
            <a:prstGeom prst="rect">
              <a:avLst/>
            </a:prstGeom>
          </p:spPr>
        </p:pic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027668-6D7E-CE40-A459-93DD543027A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0669" y="282766"/>
            <a:ext cx="5659822" cy="253400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235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By: First name last name | month Day</a:t>
            </a:r>
          </a:p>
        </p:txBody>
      </p:sp>
      <p:pic>
        <p:nvPicPr>
          <p:cNvPr id="15" name="Picture 50" descr="Fid_Logo_Rev.png">
            <a:extLst>
              <a:ext uri="{FF2B5EF4-FFF2-40B4-BE49-F238E27FC236}">
                <a16:creationId xmlns:a16="http://schemas.microsoft.com/office/drawing/2014/main" id="{B491EDEB-0D8D-A047-BC51-6B1611ED14C2}"/>
              </a:ext>
            </a:extLst>
          </p:cNvPr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834" y="6110100"/>
            <a:ext cx="1824823" cy="379605"/>
          </a:xfrm>
          <a:prstGeom prst="rect">
            <a:avLst/>
          </a:prstGeom>
          <a:noFill/>
          <a:ln>
            <a:noFill/>
          </a:ln>
          <a:effectLst>
            <a:outerShdw blurRad="596900" sx="125000" sy="125000" algn="ctr" rotWithShape="0">
              <a:prstClr val="black">
                <a:alpha val="4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A91FAB57-C059-4088-8B0B-1189085BEE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0669" y="1759281"/>
            <a:ext cx="5470781" cy="1296211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ts val="2471"/>
              </a:lnSpc>
              <a:defRPr sz="2471">
                <a:solidFill>
                  <a:schemeClr val="bg1"/>
                </a:solidFill>
              </a:defRPr>
            </a:lvl1pPr>
          </a:lstStyle>
          <a:p>
            <a:pPr>
              <a:lnSpc>
                <a:spcPts val="2800"/>
              </a:lnSpc>
            </a:pPr>
            <a:r>
              <a:rPr lang="en-US" sz="2471">
                <a:solidFill>
                  <a:schemeClr val="bg1"/>
                </a:solidFill>
              </a:rPr>
              <a:t>Providing employees with a better way </a:t>
            </a:r>
            <a:br>
              <a:rPr lang="en-US" sz="2471">
                <a:solidFill>
                  <a:schemeClr val="bg1"/>
                </a:solidFill>
              </a:rPr>
            </a:br>
            <a:r>
              <a:rPr lang="en-US" sz="2471">
                <a:solidFill>
                  <a:schemeClr val="bg1"/>
                </a:solidFill>
              </a:rPr>
              <a:t>to engage, connect and give, while </a:t>
            </a:r>
            <a:br>
              <a:rPr lang="en-US" sz="2471">
                <a:solidFill>
                  <a:schemeClr val="bg1"/>
                </a:solidFill>
              </a:rPr>
            </a:br>
            <a:r>
              <a:rPr lang="en-US" sz="2471">
                <a:solidFill>
                  <a:schemeClr val="bg1"/>
                </a:solidFill>
              </a:rPr>
              <a:t>streamlining administration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86B614-5B61-48A0-BE10-F2D2131CD532}"/>
              </a:ext>
            </a:extLst>
          </p:cNvPr>
          <p:cNvSpPr txBox="1"/>
          <p:nvPr userDrawn="1"/>
        </p:nvSpPr>
        <p:spPr>
          <a:xfrm>
            <a:off x="820668" y="1392761"/>
            <a:ext cx="4661773" cy="36394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Aft>
                <a:spcPts val="882"/>
              </a:spcAft>
            </a:pPr>
            <a:r>
              <a:rPr lang="en-US" sz="1765">
                <a:solidFill>
                  <a:schemeClr val="bg1"/>
                </a:solidFill>
              </a:rPr>
              <a:t>Workplace Giving</a:t>
            </a:r>
          </a:p>
        </p:txBody>
      </p:sp>
    </p:spTree>
    <p:extLst>
      <p:ext uri="{BB962C8B-B14F-4D97-AF65-F5344CB8AC3E}">
        <p14:creationId xmlns:p14="http://schemas.microsoft.com/office/powerpoint/2010/main" val="405574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/ Image +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52124E0-1916-4C46-A524-B0392C7E97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9431"/>
            <a:ext cx="9144000" cy="6867431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B6A60C20-D96F-EA4A-BF5A-3FA1B522DBF7}"/>
              </a:ext>
            </a:extLst>
          </p:cNvPr>
          <p:cNvSpPr/>
          <p:nvPr userDrawn="1"/>
        </p:nvSpPr>
        <p:spPr>
          <a:xfrm>
            <a:off x="0" y="-6199"/>
            <a:ext cx="6266771" cy="6864199"/>
          </a:xfrm>
          <a:custGeom>
            <a:avLst/>
            <a:gdLst>
              <a:gd name="connsiteX0" fmla="*/ 0 w 6893448"/>
              <a:gd name="connsiteY0" fmla="*/ 0 h 7779426"/>
              <a:gd name="connsiteX1" fmla="*/ 1924239 w 6893448"/>
              <a:gd name="connsiteY1" fmla="*/ 0 h 7779426"/>
              <a:gd name="connsiteX2" fmla="*/ 2628900 w 6893448"/>
              <a:gd name="connsiteY2" fmla="*/ 0 h 7779426"/>
              <a:gd name="connsiteX3" fmla="*/ 6893448 w 6893448"/>
              <a:gd name="connsiteY3" fmla="*/ 0 h 7779426"/>
              <a:gd name="connsiteX4" fmla="*/ 3731292 w 6893448"/>
              <a:gd name="connsiteY4" fmla="*/ 7779426 h 7779426"/>
              <a:gd name="connsiteX5" fmla="*/ 2628900 w 6893448"/>
              <a:gd name="connsiteY5" fmla="*/ 7779426 h 7779426"/>
              <a:gd name="connsiteX6" fmla="*/ 0 w 6893448"/>
              <a:gd name="connsiteY6" fmla="*/ 7779426 h 7779426"/>
              <a:gd name="connsiteX7" fmla="*/ 0 w 6893448"/>
              <a:gd name="connsiteY7" fmla="*/ 2469375 h 7779426"/>
              <a:gd name="connsiteX8" fmla="*/ 1011042 w 6893448"/>
              <a:gd name="connsiteY8" fmla="*/ 3440 h 7779426"/>
              <a:gd name="connsiteX9" fmla="*/ 0 w 6893448"/>
              <a:gd name="connsiteY9" fmla="*/ 3440 h 777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93448" h="7779426">
                <a:moveTo>
                  <a:pt x="0" y="0"/>
                </a:moveTo>
                <a:lnTo>
                  <a:pt x="1924239" y="0"/>
                </a:lnTo>
                <a:lnTo>
                  <a:pt x="2628900" y="0"/>
                </a:lnTo>
                <a:lnTo>
                  <a:pt x="6893448" y="0"/>
                </a:lnTo>
                <a:lnTo>
                  <a:pt x="3731292" y="7779426"/>
                </a:lnTo>
                <a:lnTo>
                  <a:pt x="2628900" y="7779426"/>
                </a:lnTo>
                <a:lnTo>
                  <a:pt x="0" y="7779426"/>
                </a:lnTo>
                <a:lnTo>
                  <a:pt x="0" y="2469375"/>
                </a:lnTo>
                <a:lnTo>
                  <a:pt x="1011042" y="3440"/>
                </a:lnTo>
                <a:lnTo>
                  <a:pt x="0" y="3440"/>
                </a:lnTo>
                <a:close/>
              </a:path>
            </a:pathLst>
          </a:cu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275E17-7E4C-E948-A24F-08D9300E9B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7859" y="1817395"/>
            <a:ext cx="4467943" cy="896424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3530"/>
              </a:lnSpc>
              <a:defRPr sz="3530" b="1">
                <a:solidFill>
                  <a:schemeClr val="bg1"/>
                </a:solidFill>
              </a:defRPr>
            </a:lvl1pPr>
          </a:lstStyle>
          <a:p>
            <a:r>
              <a:rPr lang="en-US"/>
              <a:t>Divider headlines</a:t>
            </a:r>
            <a:br>
              <a:rPr lang="en-US"/>
            </a:br>
            <a:r>
              <a:rPr lang="en-US"/>
              <a:t>should be two lines.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E55C7-91D2-4641-B172-A89B7315F3BC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87592" y="2892619"/>
            <a:ext cx="4052723" cy="4101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8"/>
              </a:lnSpc>
              <a:spcBef>
                <a:spcPts val="0"/>
              </a:spcBef>
              <a:buNone/>
              <a:defRPr sz="1588" baseline="0">
                <a:solidFill>
                  <a:schemeClr val="bg1"/>
                </a:solidFill>
                <a:latin typeface="+mj-lt"/>
              </a:defRPr>
            </a:lvl1pPr>
            <a:lvl2pPr marL="403433" indent="0" algn="ctr">
              <a:buNone/>
              <a:defRPr sz="1765"/>
            </a:lvl2pPr>
            <a:lvl3pPr marL="806867" indent="0" algn="ctr">
              <a:buNone/>
              <a:defRPr sz="1588"/>
            </a:lvl3pPr>
            <a:lvl4pPr marL="1210300" indent="0" algn="ctr">
              <a:buNone/>
              <a:defRPr sz="1412"/>
            </a:lvl4pPr>
            <a:lvl5pPr marL="1613733" indent="0" algn="ctr">
              <a:buNone/>
              <a:defRPr sz="1412"/>
            </a:lvl5pPr>
            <a:lvl6pPr marL="2017166" indent="0" algn="ctr">
              <a:buNone/>
              <a:defRPr sz="1412"/>
            </a:lvl6pPr>
            <a:lvl7pPr marL="2420600" indent="0" algn="ctr">
              <a:buNone/>
              <a:defRPr sz="1412"/>
            </a:lvl7pPr>
            <a:lvl8pPr marL="2824033" indent="0" algn="ctr">
              <a:buNone/>
              <a:defRPr sz="1412"/>
            </a:lvl8pPr>
            <a:lvl9pPr marL="3227466" indent="0" algn="ctr">
              <a:buNone/>
              <a:defRPr sz="1412"/>
            </a:lvl9pPr>
          </a:lstStyle>
          <a:p>
            <a:r>
              <a:rPr lang="en-US"/>
              <a:t>A subhead that supports the headline can be</a:t>
            </a:r>
            <a:br>
              <a:rPr lang="en-US"/>
            </a:br>
            <a:r>
              <a:rPr lang="en-US"/>
              <a:t>two lines as well but not more.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3B756-A311-384A-8959-1560DD2D465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B8806A-D70A-514A-8614-015320222B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405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wo people standing in a kitchen&#10;&#10;Description automatically generated">
            <a:extLst>
              <a:ext uri="{FF2B5EF4-FFF2-40B4-BE49-F238E27FC236}">
                <a16:creationId xmlns:a16="http://schemas.microsoft.com/office/drawing/2014/main" id="{E5D8A923-DF1E-0745-9EC4-D1A1A32FA8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199"/>
            <a:ext cx="9144000" cy="6864199"/>
          </a:xfrm>
          <a:prstGeom prst="rect">
            <a:avLst/>
          </a:prstGeom>
        </p:spPr>
      </p:pic>
      <p:sp>
        <p:nvSpPr>
          <p:cNvPr id="8" name="Freeform 50">
            <a:extLst>
              <a:ext uri="{FF2B5EF4-FFF2-40B4-BE49-F238E27FC236}">
                <a16:creationId xmlns:a16="http://schemas.microsoft.com/office/drawing/2014/main" id="{9BB41FCA-7009-A74C-AF86-D9D1EF76F4BF}"/>
              </a:ext>
            </a:extLst>
          </p:cNvPr>
          <p:cNvSpPr/>
          <p:nvPr userDrawn="1"/>
        </p:nvSpPr>
        <p:spPr>
          <a:xfrm>
            <a:off x="0" y="-6199"/>
            <a:ext cx="6266771" cy="6864199"/>
          </a:xfrm>
          <a:custGeom>
            <a:avLst/>
            <a:gdLst>
              <a:gd name="connsiteX0" fmla="*/ 0 w 6893448"/>
              <a:gd name="connsiteY0" fmla="*/ 0 h 7779426"/>
              <a:gd name="connsiteX1" fmla="*/ 1924239 w 6893448"/>
              <a:gd name="connsiteY1" fmla="*/ 0 h 7779426"/>
              <a:gd name="connsiteX2" fmla="*/ 2628900 w 6893448"/>
              <a:gd name="connsiteY2" fmla="*/ 0 h 7779426"/>
              <a:gd name="connsiteX3" fmla="*/ 6893448 w 6893448"/>
              <a:gd name="connsiteY3" fmla="*/ 0 h 7779426"/>
              <a:gd name="connsiteX4" fmla="*/ 3731292 w 6893448"/>
              <a:gd name="connsiteY4" fmla="*/ 7779426 h 7779426"/>
              <a:gd name="connsiteX5" fmla="*/ 2628900 w 6893448"/>
              <a:gd name="connsiteY5" fmla="*/ 7779426 h 7779426"/>
              <a:gd name="connsiteX6" fmla="*/ 0 w 6893448"/>
              <a:gd name="connsiteY6" fmla="*/ 7779426 h 7779426"/>
              <a:gd name="connsiteX7" fmla="*/ 0 w 6893448"/>
              <a:gd name="connsiteY7" fmla="*/ 2469375 h 7779426"/>
              <a:gd name="connsiteX8" fmla="*/ 1011042 w 6893448"/>
              <a:gd name="connsiteY8" fmla="*/ 3440 h 7779426"/>
              <a:gd name="connsiteX9" fmla="*/ 0 w 6893448"/>
              <a:gd name="connsiteY9" fmla="*/ 3440 h 777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93448" h="7779426">
                <a:moveTo>
                  <a:pt x="0" y="0"/>
                </a:moveTo>
                <a:lnTo>
                  <a:pt x="1924239" y="0"/>
                </a:lnTo>
                <a:lnTo>
                  <a:pt x="2628900" y="0"/>
                </a:lnTo>
                <a:lnTo>
                  <a:pt x="6893448" y="0"/>
                </a:lnTo>
                <a:lnTo>
                  <a:pt x="3731292" y="7779426"/>
                </a:lnTo>
                <a:lnTo>
                  <a:pt x="2628900" y="7779426"/>
                </a:lnTo>
                <a:lnTo>
                  <a:pt x="0" y="7779426"/>
                </a:lnTo>
                <a:lnTo>
                  <a:pt x="0" y="2469375"/>
                </a:lnTo>
                <a:lnTo>
                  <a:pt x="1011042" y="3440"/>
                </a:lnTo>
                <a:lnTo>
                  <a:pt x="0" y="3440"/>
                </a:lnTo>
                <a:close/>
              </a:path>
            </a:pathLst>
          </a:cu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275E17-7E4C-E948-A24F-08D9300E9B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7859" y="1817395"/>
            <a:ext cx="4467943" cy="896424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3530"/>
              </a:lnSpc>
              <a:defRPr sz="3530" b="1">
                <a:solidFill>
                  <a:schemeClr val="bg1"/>
                </a:solidFill>
              </a:defRPr>
            </a:lvl1pPr>
          </a:lstStyle>
          <a:p>
            <a:r>
              <a:rPr lang="en-US"/>
              <a:t>Divider headlines</a:t>
            </a:r>
            <a:br>
              <a:rPr lang="en-US"/>
            </a:br>
            <a:r>
              <a:rPr lang="en-US"/>
              <a:t>should be two lines.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E55C7-91D2-4641-B172-A89B7315F3BC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87592" y="2892619"/>
            <a:ext cx="4052723" cy="4101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8"/>
              </a:lnSpc>
              <a:spcBef>
                <a:spcPts val="0"/>
              </a:spcBef>
              <a:buNone/>
              <a:defRPr sz="1588" baseline="0">
                <a:solidFill>
                  <a:schemeClr val="bg1"/>
                </a:solidFill>
                <a:latin typeface="+mj-lt"/>
              </a:defRPr>
            </a:lvl1pPr>
            <a:lvl2pPr marL="403433" indent="0" algn="ctr">
              <a:buNone/>
              <a:defRPr sz="1765"/>
            </a:lvl2pPr>
            <a:lvl3pPr marL="806867" indent="0" algn="ctr">
              <a:buNone/>
              <a:defRPr sz="1588"/>
            </a:lvl3pPr>
            <a:lvl4pPr marL="1210300" indent="0" algn="ctr">
              <a:buNone/>
              <a:defRPr sz="1412"/>
            </a:lvl4pPr>
            <a:lvl5pPr marL="1613733" indent="0" algn="ctr">
              <a:buNone/>
              <a:defRPr sz="1412"/>
            </a:lvl5pPr>
            <a:lvl6pPr marL="2017166" indent="0" algn="ctr">
              <a:buNone/>
              <a:defRPr sz="1412"/>
            </a:lvl6pPr>
            <a:lvl7pPr marL="2420600" indent="0" algn="ctr">
              <a:buNone/>
              <a:defRPr sz="1412"/>
            </a:lvl7pPr>
            <a:lvl8pPr marL="2824033" indent="0" algn="ctr">
              <a:buNone/>
              <a:defRPr sz="1412"/>
            </a:lvl8pPr>
            <a:lvl9pPr marL="3227466" indent="0" algn="ctr">
              <a:buNone/>
              <a:defRPr sz="1412"/>
            </a:lvl9pPr>
          </a:lstStyle>
          <a:p>
            <a:r>
              <a:rPr lang="en-US"/>
              <a:t>A subhead that supports the headline can be</a:t>
            </a:r>
            <a:br>
              <a:rPr lang="en-US"/>
            </a:br>
            <a:r>
              <a:rPr lang="en-US"/>
              <a:t>two lines as well but not more.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3B756-A311-384A-8959-1560DD2D465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B8806A-D70A-514A-8614-015320222B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35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Colo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558B09-552E-1241-A876-D4AA061AE57B}"/>
              </a:ext>
            </a:extLst>
          </p:cNvPr>
          <p:cNvSpPr/>
          <p:nvPr userDrawn="1"/>
        </p:nvSpPr>
        <p:spPr>
          <a:xfrm>
            <a:off x="0" y="-6199"/>
            <a:ext cx="9144000" cy="6864199"/>
          </a:xfrm>
          <a:prstGeom prst="rect">
            <a:avLst/>
          </a:prstGeom>
          <a:solidFill>
            <a:srgbClr val="478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10" name="Freeform 77">
            <a:extLst>
              <a:ext uri="{FF2B5EF4-FFF2-40B4-BE49-F238E27FC236}">
                <a16:creationId xmlns:a16="http://schemas.microsoft.com/office/drawing/2014/main" id="{DCC4E184-897C-C24C-9827-09ED7D8E9EB5}"/>
              </a:ext>
            </a:extLst>
          </p:cNvPr>
          <p:cNvSpPr/>
          <p:nvPr userDrawn="1"/>
        </p:nvSpPr>
        <p:spPr>
          <a:xfrm>
            <a:off x="0" y="-6199"/>
            <a:ext cx="6266771" cy="6864199"/>
          </a:xfrm>
          <a:custGeom>
            <a:avLst/>
            <a:gdLst>
              <a:gd name="connsiteX0" fmla="*/ 0 w 6893448"/>
              <a:gd name="connsiteY0" fmla="*/ 0 h 7779426"/>
              <a:gd name="connsiteX1" fmla="*/ 1924239 w 6893448"/>
              <a:gd name="connsiteY1" fmla="*/ 0 h 7779426"/>
              <a:gd name="connsiteX2" fmla="*/ 2628900 w 6893448"/>
              <a:gd name="connsiteY2" fmla="*/ 0 h 7779426"/>
              <a:gd name="connsiteX3" fmla="*/ 6893448 w 6893448"/>
              <a:gd name="connsiteY3" fmla="*/ 0 h 7779426"/>
              <a:gd name="connsiteX4" fmla="*/ 3731292 w 6893448"/>
              <a:gd name="connsiteY4" fmla="*/ 7779426 h 7779426"/>
              <a:gd name="connsiteX5" fmla="*/ 2628900 w 6893448"/>
              <a:gd name="connsiteY5" fmla="*/ 7779426 h 7779426"/>
              <a:gd name="connsiteX6" fmla="*/ 0 w 6893448"/>
              <a:gd name="connsiteY6" fmla="*/ 7779426 h 7779426"/>
              <a:gd name="connsiteX7" fmla="*/ 0 w 6893448"/>
              <a:gd name="connsiteY7" fmla="*/ 2469375 h 7779426"/>
              <a:gd name="connsiteX8" fmla="*/ 1011042 w 6893448"/>
              <a:gd name="connsiteY8" fmla="*/ 3440 h 7779426"/>
              <a:gd name="connsiteX9" fmla="*/ 0 w 6893448"/>
              <a:gd name="connsiteY9" fmla="*/ 3440 h 777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93448" h="7779426">
                <a:moveTo>
                  <a:pt x="0" y="0"/>
                </a:moveTo>
                <a:lnTo>
                  <a:pt x="1924239" y="0"/>
                </a:lnTo>
                <a:lnTo>
                  <a:pt x="2628900" y="0"/>
                </a:lnTo>
                <a:lnTo>
                  <a:pt x="6893448" y="0"/>
                </a:lnTo>
                <a:lnTo>
                  <a:pt x="3731292" y="7779426"/>
                </a:lnTo>
                <a:lnTo>
                  <a:pt x="2628900" y="7779426"/>
                </a:lnTo>
                <a:lnTo>
                  <a:pt x="0" y="7779426"/>
                </a:lnTo>
                <a:lnTo>
                  <a:pt x="0" y="2469375"/>
                </a:lnTo>
                <a:lnTo>
                  <a:pt x="1011042" y="3440"/>
                </a:lnTo>
                <a:lnTo>
                  <a:pt x="0" y="34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275E17-7E4C-E948-A24F-08D9300E9B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7859" y="1817395"/>
            <a:ext cx="4467943" cy="896424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3530"/>
              </a:lnSpc>
              <a:defRPr sz="3530" b="1">
                <a:solidFill>
                  <a:schemeClr val="bg1"/>
                </a:solidFill>
              </a:defRPr>
            </a:lvl1pPr>
          </a:lstStyle>
          <a:p>
            <a:r>
              <a:rPr lang="en-US"/>
              <a:t>Divider headlines</a:t>
            </a:r>
            <a:br>
              <a:rPr lang="en-US"/>
            </a:br>
            <a:r>
              <a:rPr lang="en-US"/>
              <a:t>should be two lines.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E55C7-91D2-4641-B172-A89B7315F3BC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87592" y="2892619"/>
            <a:ext cx="4052723" cy="410181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8"/>
              </a:lnSpc>
              <a:spcBef>
                <a:spcPts val="0"/>
              </a:spcBef>
              <a:buNone/>
              <a:defRPr sz="1588" baseline="0">
                <a:solidFill>
                  <a:schemeClr val="bg1"/>
                </a:solidFill>
                <a:latin typeface="+mj-lt"/>
              </a:defRPr>
            </a:lvl1pPr>
            <a:lvl2pPr marL="403433" indent="0" algn="ctr">
              <a:buNone/>
              <a:defRPr sz="1765"/>
            </a:lvl2pPr>
            <a:lvl3pPr marL="806867" indent="0" algn="ctr">
              <a:buNone/>
              <a:defRPr sz="1588"/>
            </a:lvl3pPr>
            <a:lvl4pPr marL="1210300" indent="0" algn="ctr">
              <a:buNone/>
              <a:defRPr sz="1412"/>
            </a:lvl4pPr>
            <a:lvl5pPr marL="1613733" indent="0" algn="ctr">
              <a:buNone/>
              <a:defRPr sz="1412"/>
            </a:lvl5pPr>
            <a:lvl6pPr marL="2017166" indent="0" algn="ctr">
              <a:buNone/>
              <a:defRPr sz="1412"/>
            </a:lvl6pPr>
            <a:lvl7pPr marL="2420600" indent="0" algn="ctr">
              <a:buNone/>
              <a:defRPr sz="1412"/>
            </a:lvl7pPr>
            <a:lvl8pPr marL="2824033" indent="0" algn="ctr">
              <a:buNone/>
              <a:defRPr sz="1412"/>
            </a:lvl8pPr>
            <a:lvl9pPr marL="3227466" indent="0" algn="ctr">
              <a:buNone/>
              <a:defRPr sz="1412"/>
            </a:lvl9pPr>
          </a:lstStyle>
          <a:p>
            <a:r>
              <a:rPr lang="en-US"/>
              <a:t>A subhead that supports the headline can be</a:t>
            </a:r>
            <a:br>
              <a:rPr lang="en-US"/>
            </a:br>
            <a:r>
              <a:rPr lang="en-US"/>
              <a:t>two lines as well but not more.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3B756-A311-384A-8959-1560DD2D4653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B8806A-D70A-514A-8614-015320222B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30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89956" y="0"/>
            <a:ext cx="7499984" cy="1436146"/>
          </a:xfrm>
        </p:spPr>
        <p:txBody>
          <a:bodyPr rIns="0"/>
          <a:lstStyle>
            <a:lvl1pPr>
              <a:lnSpc>
                <a:spcPts val="2030"/>
              </a:lnSpc>
              <a:defRPr sz="176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9956" y="1428083"/>
            <a:ext cx="7499984" cy="410595"/>
          </a:xfrm>
        </p:spPr>
        <p:txBody>
          <a:bodyPr rIns="0"/>
          <a:lstStyle>
            <a:lvl1pPr>
              <a:defRPr sz="141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89960" y="2227779"/>
            <a:ext cx="7814715" cy="3244894"/>
          </a:xfrm>
        </p:spPr>
        <p:txBody>
          <a:bodyPr/>
          <a:lstStyle>
            <a:lvl1pPr>
              <a:buSzPct val="90000"/>
              <a:defRPr b="1"/>
            </a:lvl1pPr>
            <a:lvl2pPr marL="204422" indent="-107812">
              <a:buClr>
                <a:schemeClr val="tx2"/>
              </a:buClr>
              <a:buSzPct val="90000"/>
              <a:buFont typeface="Arial" pitchFamily="34" charset="0"/>
              <a:buChar char="•"/>
              <a:defRPr sz="971" b="0" i="0">
                <a:latin typeface="Calibri" panose="020F0502020204030204" pitchFamily="34" charset="0"/>
              </a:defRPr>
            </a:lvl2pPr>
            <a:lvl3pPr marL="301034" indent="-96610">
              <a:buSzPct val="90000"/>
              <a:buFont typeface="Arial" pitchFamily="34" charset="0"/>
              <a:buChar char="–"/>
              <a:defRPr sz="882" b="0" i="0">
                <a:latin typeface="Calibri" panose="020F0502020204030204" pitchFamily="34" charset="0"/>
              </a:defRPr>
            </a:lvl3pPr>
            <a:lvl4pPr marL="452252" indent="-151217">
              <a:buSzPct val="90000"/>
              <a:buFont typeface="Courier New" pitchFamily="49" charset="0"/>
              <a:buChar char="o"/>
              <a:defRPr sz="882" b="0" i="0">
                <a:latin typeface="Calibri" panose="020F0502020204030204" pitchFamily="34" charset="0"/>
              </a:defRPr>
            </a:lvl4pPr>
            <a:lvl5pPr marL="550262" indent="-93811">
              <a:buSzPct val="90000"/>
              <a:buFont typeface="Arial" pitchFamily="34" charset="0"/>
              <a:buChar char="▪"/>
              <a:tabLst>
                <a:tab pos="554461" algn="l"/>
              </a:tabLst>
              <a:defRPr sz="794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9955" y="5652298"/>
            <a:ext cx="4156364" cy="1057556"/>
          </a:xfrm>
        </p:spPr>
        <p:txBody>
          <a:bodyPr tIns="0" rIns="0" bIns="0" anchor="b" anchorCtr="0"/>
          <a:lstStyle>
            <a:lvl1pPr marL="56453" indent="-56453">
              <a:lnSpc>
                <a:spcPts val="794"/>
              </a:lnSpc>
              <a:spcBef>
                <a:spcPts val="0"/>
              </a:spcBef>
              <a:spcAft>
                <a:spcPts val="176"/>
              </a:spcAft>
              <a:defRPr sz="706"/>
            </a:lvl1pPr>
            <a:lvl2pPr>
              <a:defRPr sz="706"/>
            </a:lvl2pPr>
            <a:lvl3pPr>
              <a:defRPr sz="706"/>
            </a:lvl3pPr>
            <a:lvl4pPr>
              <a:defRPr sz="706"/>
            </a:lvl4pPr>
            <a:lvl5pPr>
              <a:defRPr sz="706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95924"/>
            <a:ext cx="371924" cy="3227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7DA946F8-FF2C-463F-B640-1A85B928A59B}" type="slidenum">
              <a:rPr lang="en-US" sz="882" b="0" i="0" kern="1200" smtClean="0">
                <a:solidFill>
                  <a:schemeClr val="bg1">
                    <a:lumMod val="50000"/>
                  </a:schemeClr>
                </a:solidFill>
                <a:latin typeface="Fidelity Sans" charset="0"/>
                <a:ea typeface="Fidelity Sans" charset="0"/>
                <a:cs typeface="Fidelity Sans" charset="0"/>
              </a:rPr>
              <a:t>‹#›</a:t>
            </a:fld>
            <a:endParaRPr lang="en-US" sz="882" b="0" i="0" kern="1200">
              <a:solidFill>
                <a:schemeClr val="bg1">
                  <a:lumMod val="50000"/>
                </a:schemeClr>
              </a:solidFill>
              <a:latin typeface="Fidelity Sans" charset="0"/>
              <a:ea typeface="Fidelity Sans" charset="0"/>
              <a:cs typeface="Fidelity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618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948" y="1"/>
            <a:ext cx="8154405" cy="912985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E20135-1660-474C-ACC4-08AE1A5BAE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1117" y="6041571"/>
            <a:ext cx="6286365" cy="816429"/>
          </a:xfrm>
        </p:spPr>
        <p:txBody>
          <a:bodyPr/>
          <a:lstStyle>
            <a:lvl1pPr marL="53231" indent="-53231">
              <a:tabLst/>
              <a:defRPr sz="706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1DD5F26-7C9B-114A-807F-6E184F5895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38422" y="6267223"/>
            <a:ext cx="382695" cy="365125"/>
          </a:xfrm>
        </p:spPr>
        <p:txBody>
          <a:bodyPr/>
          <a:lstStyle>
            <a:lvl1pPr>
              <a:defRPr sz="706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7A787F3-45D0-194F-B9CD-6A01F3A4ED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2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4CE40-1244-4985-88CE-F6CEC5260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25B69-6A64-4FAB-93BD-61E96A82D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34770-4D4D-4169-8464-CB49DB08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1B63D-D654-410A-AF5F-0AB31D293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7A378-C12F-432A-BD96-B1518EBF8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35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61D49-178F-4F14-8C6A-D4A5ABF48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DA173-2C16-4C15-B277-0EBC775708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5A7B2-250F-42E7-9AC2-12F0EDD4C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08E03-808E-4E67-84C1-C623B7480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F7E96-8DFD-4527-97F8-F738A7DB5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B72BF-8D2C-43E2-BECB-F92E0D1DA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2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BC9FA-FCBB-430F-BE0A-1A7BF99C5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CB354-8D77-475F-A5BC-E479E9089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90FA88-B15A-4E1B-AB64-BC7F0C580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BDF91B-F9AB-4847-9283-A8474D666D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4A9408-FBFA-4F4F-84D2-3706CB38A2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A398C-15B8-40F5-B5C6-DECF90172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CEB5B-F6C0-4200-ADDA-37AB59330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A83C7F-AF4E-4F32-AE83-63F19526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3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C7035-F854-40FA-8AB4-9ADF13D0C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345C2A-0A6A-4AC4-81E7-29F9D928D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7B1AAF-FF4C-4920-8E7E-04DEDFD92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AC8E22-33E0-446D-9196-3B8A606BE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2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22849C-4260-4E75-A2A4-EED0369C3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685A6B-3444-4E71-A047-BFCFD414B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47066-F2D4-446F-B0DC-75BFA91D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6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566D1-2EDF-42CB-8651-67E0C9D5F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965DC-EA2E-46E5-B2D5-EEA4E09B0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44D8D4-3B67-4791-A33F-2B4E80738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E8E8F7-49B9-4E1C-9C07-2CF1B6227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C6B3A4-5AC8-4995-9822-1A081D4BF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AF942-70D0-418B-9D68-456ADAD1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0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3607B-7474-4C16-8BE7-D49F7412A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7F473-7343-49D4-9761-DAB4B9612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8EB123-10AB-4DD8-90D0-A99777635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BBDBE-F101-43DE-9F29-F99F2C56C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D8B02-737B-4403-95A6-46F83D953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076B0F-6C8B-4250-AEBF-B6CAEB9BF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250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A4A7F3-2041-4092-B1ED-574F81A44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C41E8-3F42-488D-90FF-16FF46EBF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3FCBB-956B-4A2F-9F64-579B38BC1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F8258-1622-4E56-B8D9-92C57E01694F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806E-942F-47CC-9ADF-211296BAD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8428F-6E77-4914-817E-7C12BC3EE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CDCF0-E225-422D-B1CC-035F8373D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0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75736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7592" y="6360109"/>
            <a:ext cx="6705254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794"/>
              </a:lnSpc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419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FBC55-CFB3-E64F-8BCC-34A4E1FBD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8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dt="0"/>
  <p:txStyles>
    <p:titleStyle>
      <a:lvl1pPr algn="l" defTabSz="914422" rtl="0" eaLnBrk="1" latinLnBrk="0" hangingPunct="1">
        <a:lnSpc>
          <a:spcPct val="90000"/>
        </a:lnSpc>
        <a:spcBef>
          <a:spcPct val="0"/>
        </a:spcBef>
        <a:buNone/>
        <a:defRPr sz="2118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5" indent="-228605" algn="l" defTabSz="91442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685816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12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7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35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9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3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9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35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0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1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2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3" indent="-228605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2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3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4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5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6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76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87" algn="l" defTabSz="9144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81">
          <p15:clr>
            <a:srgbClr val="F26B43"/>
          </p15:clr>
        </p15:guide>
        <p15:guide id="2" orient="horz" pos="4236">
          <p15:clr>
            <a:srgbClr val="F26B43"/>
          </p15:clr>
        </p15:guide>
        <p15:guide id="3" pos="2208">
          <p15:clr>
            <a:srgbClr val="F26B43"/>
          </p15:clr>
        </p15:guide>
        <p15:guide id="4" pos="4131">
          <p15:clr>
            <a:srgbClr val="F26B43"/>
          </p15:clr>
        </p15:guide>
        <p15:guide id="5" pos="490">
          <p15:clr>
            <a:srgbClr val="F26B43"/>
          </p15:clr>
        </p15:guide>
        <p15:guide id="6" pos="5846">
          <p15:clr>
            <a:srgbClr val="F26B43"/>
          </p15:clr>
        </p15:guide>
        <p15:guide id="7" pos="2304">
          <p15:clr>
            <a:srgbClr val="F26B43"/>
          </p15:clr>
        </p15:guide>
        <p15:guide id="8" pos="40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 hidden="1">
            <a:extLst>
              <a:ext uri="{FF2B5EF4-FFF2-40B4-BE49-F238E27FC236}">
                <a16:creationId xmlns:a16="http://schemas.microsoft.com/office/drawing/2014/main" id="{A33FD2EC-DCB9-4238-B864-F813003BE400}"/>
              </a:ext>
            </a:extLst>
          </p:cNvPr>
          <p:cNvSpPr txBox="1"/>
          <p:nvPr/>
        </p:nvSpPr>
        <p:spPr>
          <a:xfrm>
            <a:off x="898586" y="5092007"/>
            <a:ext cx="4212466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83178">
              <a:defRPr/>
            </a:pPr>
            <a:r>
              <a:rPr lang="en-US" sz="770" i="1">
                <a:solidFill>
                  <a:srgbClr val="FFFFFF">
                    <a:lumMod val="9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employee digital experience on a familiar platform that engages employees </a:t>
            </a:r>
            <a:br>
              <a:rPr lang="en-US" sz="770" i="1">
                <a:solidFill>
                  <a:srgbClr val="FFFFFF">
                    <a:lumMod val="9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70" i="1">
                <a:solidFill>
                  <a:srgbClr val="FFFFFF">
                    <a:lumMod val="9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key enrollment periods, but also offers integration with other benefits for </a:t>
            </a:r>
            <a:br>
              <a:rPr lang="en-US" sz="770" i="1">
                <a:solidFill>
                  <a:srgbClr val="FFFFFF">
                    <a:lumMod val="9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770" i="1">
                <a:solidFill>
                  <a:srgbClr val="FFFFFF">
                    <a:lumMod val="9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ease of managing benefits.</a:t>
            </a:r>
          </a:p>
          <a:p>
            <a:pPr defTabSz="783178">
              <a:defRPr/>
            </a:pPr>
            <a:endParaRPr lang="en-US" sz="770" i="1">
              <a:solidFill>
                <a:srgbClr val="FFFFFF">
                  <a:lumMod val="9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32375F-A03E-4E00-8C7D-0824D1CCF72C}"/>
              </a:ext>
            </a:extLst>
          </p:cNvPr>
          <p:cNvSpPr/>
          <p:nvPr/>
        </p:nvSpPr>
        <p:spPr>
          <a:xfrm>
            <a:off x="7043138" y="5110662"/>
            <a:ext cx="1939955" cy="2009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6867">
              <a:defRPr/>
            </a:pPr>
            <a:r>
              <a:rPr lang="en-US" sz="706" dirty="0">
                <a:solidFill>
                  <a:srgbClr val="FFFFFF">
                    <a:lumMod val="50000"/>
                  </a:srgbClr>
                </a:solidFill>
                <a:latin typeface="Fidelity Sans" panose="020B0503030202020204" pitchFamily="34" charset="0"/>
              </a:rPr>
              <a:t>Screenshot is for illustrative purposes only.</a:t>
            </a:r>
            <a:endParaRPr lang="en-US" sz="1588" dirty="0">
              <a:solidFill>
                <a:srgbClr val="4C4C4C"/>
              </a:solidFill>
              <a:latin typeface="Fidelity Sans" panose="020B050303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A156E4-428B-4A5C-9208-1C9EB6A91138}"/>
              </a:ext>
            </a:extLst>
          </p:cNvPr>
          <p:cNvSpPr/>
          <p:nvPr/>
        </p:nvSpPr>
        <p:spPr>
          <a:xfrm>
            <a:off x="-3777914" y="6885982"/>
            <a:ext cx="16830343" cy="336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6867">
              <a:defRPr/>
            </a:pPr>
            <a:endParaRPr lang="en-US" sz="1588">
              <a:solidFill>
                <a:srgbClr val="4C4C4C"/>
              </a:solidFill>
              <a:latin typeface="Fidelity Sans" panose="020B050303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1AF984-3C88-479C-AA9D-BEAF44A0CB15}"/>
              </a:ext>
            </a:extLst>
          </p:cNvPr>
          <p:cNvGrpSpPr/>
          <p:nvPr/>
        </p:nvGrpSpPr>
        <p:grpSpPr>
          <a:xfrm>
            <a:off x="3094312" y="1600755"/>
            <a:ext cx="5857723" cy="3557985"/>
            <a:chOff x="2365553" y="611497"/>
            <a:chExt cx="7087844" cy="4305162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179D967-3F08-4904-A7E0-97D670917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5553" y="611497"/>
              <a:ext cx="7087844" cy="4305162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7108F75-5608-4E9B-AC3E-A72F0459D773}"/>
                </a:ext>
              </a:extLst>
            </p:cNvPr>
            <p:cNvGrpSpPr/>
            <p:nvPr/>
          </p:nvGrpSpPr>
          <p:grpSpPr>
            <a:xfrm>
              <a:off x="4152019" y="921632"/>
              <a:ext cx="3477942" cy="3142452"/>
              <a:chOff x="5041621" y="1049938"/>
              <a:chExt cx="3477942" cy="3142452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57704CC-9511-45CA-9068-06D5CB43597C}"/>
                  </a:ext>
                </a:extLst>
              </p:cNvPr>
              <p:cNvGrpSpPr/>
              <p:nvPr/>
            </p:nvGrpSpPr>
            <p:grpSpPr>
              <a:xfrm>
                <a:off x="5041621" y="1049938"/>
                <a:ext cx="3477942" cy="3142452"/>
                <a:chOff x="6059125" y="2210444"/>
                <a:chExt cx="4160265" cy="3732488"/>
              </a:xfrm>
            </p:grpSpPr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ECACB82B-C4A5-4A0A-B20C-DD6567AC5F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059125" y="2210444"/>
                  <a:ext cx="4159221" cy="506297"/>
                </a:xfrm>
                <a:prstGeom prst="rect">
                  <a:avLst/>
                </a:prstGeom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CCAC4E96-0DFB-4AC3-ACFA-00A82669B4A6}"/>
                    </a:ext>
                  </a:extLst>
                </p:cNvPr>
                <p:cNvPicPr/>
                <p:nvPr/>
              </p:nvPicPr>
              <p:blipFill rotWithShape="1">
                <a:blip r:embed="rId5"/>
                <a:srcRect l="19948" t="3345" r="16503" b="6807"/>
                <a:stretch/>
              </p:blipFill>
              <p:spPr>
                <a:xfrm>
                  <a:off x="6060169" y="2296730"/>
                  <a:ext cx="4159221" cy="3646202"/>
                </a:xfrm>
                <a:prstGeom prst="rect">
                  <a:avLst/>
                </a:prstGeom>
              </p:spPr>
            </p:pic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779611C1-8A51-4A6B-8F90-6CF8CE4F37F5}"/>
                    </a:ext>
                  </a:extLst>
                </p:cNvPr>
                <p:cNvSpPr/>
                <p:nvPr/>
              </p:nvSpPr>
              <p:spPr>
                <a:xfrm>
                  <a:off x="7721531" y="4540841"/>
                  <a:ext cx="879675" cy="271629"/>
                </a:xfrm>
                <a:prstGeom prst="rect">
                  <a:avLst/>
                </a:prstGeom>
                <a:solidFill>
                  <a:srgbClr val="F9F9FB"/>
                </a:solidFill>
                <a:ln>
                  <a:solidFill>
                    <a:srgbClr val="F9F9F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06867">
                    <a:defRPr/>
                  </a:pPr>
                  <a:endParaRPr lang="en-US" sz="1588">
                    <a:solidFill>
                      <a:srgbClr val="FFFFFF"/>
                    </a:solidFill>
                    <a:latin typeface="Fidelity Sans" panose="020B0503030202020204" pitchFamily="34" charset="0"/>
                  </a:endParaRP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6C615CC6-4EC8-4147-8CA8-B99219BB2122}"/>
                    </a:ext>
                  </a:extLst>
                </p:cNvPr>
                <p:cNvSpPr/>
                <p:nvPr/>
              </p:nvSpPr>
              <p:spPr>
                <a:xfrm>
                  <a:off x="8846530" y="3901864"/>
                  <a:ext cx="995423" cy="183335"/>
                </a:xfrm>
                <a:prstGeom prst="rect">
                  <a:avLst/>
                </a:prstGeom>
                <a:solidFill>
                  <a:srgbClr val="F9F9FB"/>
                </a:solidFill>
                <a:ln>
                  <a:solidFill>
                    <a:srgbClr val="F9F9F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06867">
                    <a:defRPr/>
                  </a:pPr>
                  <a:endParaRPr lang="en-US" sz="1588" dirty="0">
                    <a:solidFill>
                      <a:srgbClr val="FFFFFF"/>
                    </a:solidFill>
                    <a:latin typeface="Fidelity Sans" panose="020B0503030202020204" pitchFamily="34" charset="0"/>
                  </a:endParaRP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2C3541A6-70D8-4EF9-8176-6A6B9515D1BF}"/>
                    </a:ext>
                  </a:extLst>
                </p:cNvPr>
                <p:cNvSpPr/>
                <p:nvPr/>
              </p:nvSpPr>
              <p:spPr>
                <a:xfrm>
                  <a:off x="7714403" y="4059251"/>
                  <a:ext cx="822134" cy="126727"/>
                </a:xfrm>
                <a:prstGeom prst="rect">
                  <a:avLst/>
                </a:prstGeom>
                <a:solidFill>
                  <a:srgbClr val="F9F9FB"/>
                </a:solidFill>
                <a:ln>
                  <a:solidFill>
                    <a:srgbClr val="F9F9FB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806867">
                    <a:defRPr/>
                  </a:pPr>
                  <a:endParaRPr lang="en-US" sz="1588">
                    <a:solidFill>
                      <a:srgbClr val="FFFFFF"/>
                    </a:solidFill>
                    <a:latin typeface="Fidelity Sans" panose="020B0503030202020204" pitchFamily="34" charset="0"/>
                  </a:endParaRPr>
                </a:p>
              </p:txBody>
            </p:sp>
          </p:grp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A10AA1B-FA34-44C0-8008-6806CD38FCA9}"/>
                  </a:ext>
                </a:extLst>
              </p:cNvPr>
              <p:cNvSpPr/>
              <p:nvPr/>
            </p:nvSpPr>
            <p:spPr>
              <a:xfrm>
                <a:off x="6103720" y="2877652"/>
                <a:ext cx="2248620" cy="163286"/>
              </a:xfrm>
              <a:prstGeom prst="rect">
                <a:avLst/>
              </a:prstGeom>
              <a:solidFill>
                <a:srgbClr val="F9F9FB"/>
              </a:solidFill>
              <a:ln>
                <a:solidFill>
                  <a:srgbClr val="F9F9F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806867"/>
                <a:endParaRPr lang="en-US" sz="1588">
                  <a:solidFill>
                    <a:srgbClr val="FFFFFF"/>
                  </a:solidFill>
                  <a:latin typeface="Fidelity Sans" panose="020B0503030202020204" pitchFamily="34" charset="0"/>
                </a:endParaRPr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1952E29-965D-4F0F-A214-606740DC9920}"/>
              </a:ext>
            </a:extLst>
          </p:cNvPr>
          <p:cNvSpPr/>
          <p:nvPr/>
        </p:nvSpPr>
        <p:spPr>
          <a:xfrm>
            <a:off x="2605197" y="5428415"/>
            <a:ext cx="3933606" cy="420883"/>
          </a:xfrm>
          <a:prstGeom prst="rect">
            <a:avLst/>
          </a:prstGeom>
          <a:solidFill>
            <a:srgbClr val="EA6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dirty="0">
                <a:latin typeface="Fidelity Sans" panose="020B0503030202020204" pitchFamily="34" charset="0"/>
              </a:rPr>
              <a:t>GET HELP CHOOSING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FB420A-8C03-4EF9-9011-1B032D697A17}"/>
              </a:ext>
            </a:extLst>
          </p:cNvPr>
          <p:cNvSpPr txBox="1"/>
          <p:nvPr/>
        </p:nvSpPr>
        <p:spPr>
          <a:xfrm>
            <a:off x="302341" y="1585038"/>
            <a:ext cx="28777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Fidelity Sans" panose="020B0503030202020204" pitchFamily="34" charset="0"/>
              </a:rPr>
              <a:t>Don’t forget to review and make changes to your plan during the enrollment window </a:t>
            </a:r>
            <a:r>
              <a:rPr lang="en-US" sz="2000" b="1" dirty="0">
                <a:solidFill>
                  <a:srgbClr val="FA94F5"/>
                </a:solidFill>
                <a:latin typeface="Fidelity Sans" panose="020B0503030202020204" pitchFamily="34" charset="0"/>
              </a:rPr>
              <a:t>&lt;insert date range&gt;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20668-64D6-4E30-B64F-BDB807C3C208}"/>
              </a:ext>
            </a:extLst>
          </p:cNvPr>
          <p:cNvSpPr txBox="1"/>
          <p:nvPr/>
        </p:nvSpPr>
        <p:spPr>
          <a:xfrm>
            <a:off x="174978" y="6327451"/>
            <a:ext cx="7022187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6" dirty="0">
                <a:solidFill>
                  <a:schemeClr val="bg1">
                    <a:lumMod val="65000"/>
                  </a:schemeClr>
                </a:solidFill>
                <a:latin typeface="Fidelity Sans" panose="020B0503030202020204" pitchFamily="34" charset="0"/>
              </a:rPr>
              <a:t>For Plan Sponsor use only.</a:t>
            </a:r>
          </a:p>
          <a:p>
            <a:r>
              <a:rPr lang="en-US" sz="706" dirty="0">
                <a:solidFill>
                  <a:schemeClr val="bg1">
                    <a:lumMod val="65000"/>
                  </a:schemeClr>
                </a:solidFill>
                <a:latin typeface="Fidelity Sans" panose="020B0503030202020204" pitchFamily="34" charset="0"/>
              </a:rPr>
              <a:t>Fidelity Workplace Services LLC, 245 Summer Street, Boston, MA 02210</a:t>
            </a:r>
          </a:p>
          <a:p>
            <a:r>
              <a:rPr lang="en-US" sz="706" dirty="0">
                <a:solidFill>
                  <a:schemeClr val="bg1">
                    <a:lumMod val="65000"/>
                  </a:schemeClr>
                </a:solidFill>
                <a:latin typeface="Fidelity Sans" panose="020B0503030202020204" pitchFamily="34" charset="0"/>
              </a:rPr>
              <a:t>© 2026 FMR LLC. All rights reserved. 1041083.3.0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E36F00-598F-48E0-A13B-FE39F0BDC006}"/>
              </a:ext>
            </a:extLst>
          </p:cNvPr>
          <p:cNvSpPr/>
          <p:nvPr/>
        </p:nvSpPr>
        <p:spPr>
          <a:xfrm>
            <a:off x="0" y="-12689"/>
            <a:ext cx="9176892" cy="12559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5E61DB-B4AD-4C6D-9B04-0D375178E736}"/>
              </a:ext>
            </a:extLst>
          </p:cNvPr>
          <p:cNvSpPr txBox="1"/>
          <p:nvPr/>
        </p:nvSpPr>
        <p:spPr>
          <a:xfrm>
            <a:off x="261701" y="209059"/>
            <a:ext cx="8587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Fidelity Sans" panose="020B0503030202020204" pitchFamily="34" charset="0"/>
              </a:rPr>
              <a:t>This Annual Enrollment, </a:t>
            </a:r>
            <a:r>
              <a:rPr lang="en-US" sz="2400" b="1" dirty="0">
                <a:solidFill>
                  <a:schemeClr val="bg1"/>
                </a:solidFill>
                <a:latin typeface="Fidelity Sans" panose="020B0503030202020204" pitchFamily="34" charset="0"/>
              </a:rPr>
              <a:t>get help</a:t>
            </a:r>
            <a:r>
              <a:rPr lang="en-US" sz="2400" dirty="0">
                <a:solidFill>
                  <a:schemeClr val="bg1"/>
                </a:solidFill>
                <a:latin typeface="Fidelity Sans" panose="020B0503030202020204" pitchFamily="34" charset="0"/>
              </a:rPr>
              <a:t> selecting the right medical plan based on </a:t>
            </a:r>
            <a:r>
              <a:rPr lang="en-US" sz="2400" b="1" dirty="0">
                <a:solidFill>
                  <a:schemeClr val="bg1"/>
                </a:solidFill>
                <a:latin typeface="Fidelity Sans" panose="020B0503030202020204" pitchFamily="34" charset="0"/>
              </a:rPr>
              <a:t>what’s important to you.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C0CE6E-EB21-4B75-B1F4-DA0B2F5D2DE6}"/>
              </a:ext>
            </a:extLst>
          </p:cNvPr>
          <p:cNvCxnSpPr/>
          <p:nvPr/>
        </p:nvCxnSpPr>
        <p:spPr>
          <a:xfrm>
            <a:off x="-142610" y="1243242"/>
            <a:ext cx="9490181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0AD498A-9A48-46E5-A704-975720E578A3}"/>
              </a:ext>
            </a:extLst>
          </p:cNvPr>
          <p:cNvSpPr txBox="1"/>
          <p:nvPr/>
        </p:nvSpPr>
        <p:spPr>
          <a:xfrm>
            <a:off x="9926918" y="788894"/>
            <a:ext cx="15538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 personalized link to your enrollment page for the orange button. </a:t>
            </a:r>
          </a:p>
        </p:txBody>
      </p:sp>
    </p:spTree>
    <p:extLst>
      <p:ext uri="{BB962C8B-B14F-4D97-AF65-F5344CB8AC3E}">
        <p14:creationId xmlns:p14="http://schemas.microsoft.com/office/powerpoint/2010/main" val="351942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 FIWI Template 2020">
  <a:themeElements>
    <a:clrScheme name="WI 2020 FInal Color Palette">
      <a:dk1>
        <a:srgbClr val="4C4C4C"/>
      </a:dk1>
      <a:lt1>
        <a:srgbClr val="FFFFFF"/>
      </a:lt1>
      <a:dk2>
        <a:srgbClr val="333F48"/>
      </a:dk2>
      <a:lt2>
        <a:srgbClr val="E6E7E5"/>
      </a:lt2>
      <a:accent1>
        <a:srgbClr val="6CC24A"/>
      </a:accent1>
      <a:accent2>
        <a:srgbClr val="298FC2"/>
      </a:accent2>
      <a:accent3>
        <a:srgbClr val="B5BD00"/>
      </a:accent3>
      <a:accent4>
        <a:srgbClr val="005670"/>
      </a:accent4>
      <a:accent5>
        <a:srgbClr val="0E863F"/>
      </a:accent5>
      <a:accent6>
        <a:srgbClr val="ED8B00"/>
      </a:accent6>
      <a:hlink>
        <a:srgbClr val="356F95"/>
      </a:hlink>
      <a:folHlink>
        <a:srgbClr val="5C019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9f6ce8712ed3bebd15236345134d1c55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0d39ba5996c8287bb7d1b58f14f1b4d3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9F7631-96E1-49E9-B59F-93A5DA254609}">
  <ds:schemaRefs>
    <ds:schemaRef ds:uri="http://schemas.microsoft.com/office/2006/metadata/properties"/>
    <ds:schemaRef ds:uri="http://schemas.microsoft.com/office/infopath/2007/PartnerControls"/>
    <ds:schemaRef ds:uri="dd398678-1013-4176-b510-2fd7682e0fdc"/>
    <ds:schemaRef ds:uri="990c73ef-87bb-4e2c-9afd-9b787c5147bb"/>
    <ds:schemaRef ds:uri="5179a9d5-01ba-45cf-b8d8-b43f52e9d929"/>
    <ds:schemaRef ds:uri="45b3e1cb-243a-41b3-95e3-8abb8797ba83"/>
  </ds:schemaRefs>
</ds:datastoreItem>
</file>

<file path=customXml/itemProps2.xml><?xml version="1.0" encoding="utf-8"?>
<ds:datastoreItem xmlns:ds="http://schemas.openxmlformats.org/officeDocument/2006/customXml" ds:itemID="{7042E98C-19B7-4624-845F-44AD5CFA42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FC14F1-6BA2-4ACB-9B2E-CB07CB0FA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b3e1cb-243a-41b3-95e3-8abb8797ba83"/>
    <ds:schemaRef ds:uri="5179a9d5-01ba-45cf-b8d8-b43f52e9d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1981</TotalTime>
  <Words>122</Words>
  <Application>Microsoft Office PowerPoint</Application>
  <PresentationFormat>On-screen Show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Fidelity Sans</vt:lpstr>
      <vt:lpstr>Verdana</vt:lpstr>
      <vt:lpstr>Office Theme</vt:lpstr>
      <vt:lpstr>00 FIWI Template 2020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Nowak, Delia</dc:creator>
  <cp:lastModifiedBy>Gillen, Courtney</cp:lastModifiedBy>
  <cp:revision>8</cp:revision>
  <dcterms:created xsi:type="dcterms:W3CDTF">2022-08-01T14:33:35Z</dcterms:created>
  <dcterms:modified xsi:type="dcterms:W3CDTF">2026-08-10T18:43:23Z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0x010100513C9B8F95F8A24E8F14FC0A24890755</vt:lpwstr>
  </property>
  <property fmtid="{D5CDD505-2E9C-101B-9397-08002B2CF9AE}" pid="3" name="MediaServiceImageTags">
    <vt:lpwstr/>
  </property>
  <property fmtid="{D5CDD505-2E9C-101B-9397-08002B2CF9AE}" pid="4" name="MSIP_Label_526cd327-f806-4fe6-bd83-ee274c8a0858_Enabled">
    <vt:lpwstr>true</vt:lpwstr>
  </property>
  <property fmtid="{D5CDD505-2E9C-101B-9397-08002B2CF9AE}" pid="5" name="MSIP_Label_526cd327-f806-4fe6-bd83-ee274c8a0858_SetDate">
    <vt:lpwstr>2026-08-10T18:42:56Z</vt:lpwstr>
  </property>
  <property fmtid="{D5CDD505-2E9C-101B-9397-08002B2CF9AE}" pid="6" name="MSIP_Label_526cd327-f806-4fe6-bd83-ee274c8a0858_Method">
    <vt:lpwstr>Privileged</vt:lpwstr>
  </property>
  <property fmtid="{D5CDD505-2E9C-101B-9397-08002B2CF9AE}" pid="7" name="MSIP_Label_526cd327-f806-4fe6-bd83-ee274c8a0858_Name">
    <vt:lpwstr>Public</vt:lpwstr>
  </property>
  <property fmtid="{D5CDD505-2E9C-101B-9397-08002B2CF9AE}" pid="8" name="MSIP_Label_526cd327-f806-4fe6-bd83-ee274c8a0858_SiteId">
    <vt:lpwstr>7521acbc-a68c-41e5-a975-1cf83066dd19</vt:lpwstr>
  </property>
  <property fmtid="{D5CDD505-2E9C-101B-9397-08002B2CF9AE}" pid="9" name="MSIP_Label_526cd327-f806-4fe6-bd83-ee274c8a0858_ActionId">
    <vt:lpwstr>01f857b8-8d78-4aeb-92b5-af93c19c02f5</vt:lpwstr>
  </property>
  <property fmtid="{D5CDD505-2E9C-101B-9397-08002B2CF9AE}" pid="10" name="MSIP_Label_526cd327-f806-4fe6-bd83-ee274c8a0858_ContentBits">
    <vt:lpwstr>0</vt:lpwstr>
  </property>
  <property fmtid="{D5CDD505-2E9C-101B-9397-08002B2CF9AE}" pid="11" name="MSIP_Label_526cd327-f806-4fe6-bd83-ee274c8a0858_Tag">
    <vt:lpwstr>10, 0, 1, 1</vt:lpwstr>
  </property>
</Properties>
</file>