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7808F-6394-16D2-A6A7-5A8BC1D025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58C7F4-F963-0EEC-192B-714A27F3B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2ACCF-49B8-6B96-A3B3-8F9337D43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6F15-0A45-4637-8DCC-834C9CE880A8}" type="datetimeFigureOut">
              <a:rPr lang="en-US" smtClean="0"/>
              <a:t>08/08/2023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BD909-2CE9-45DD-059E-B8C8B84A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D570A-F70B-A432-FB2E-5106088CD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D8C1-A45D-4936-A7C1-D2B9A4A20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69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E8BC-369F-D313-662C-C4CF8F263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FAF56-5548-9533-4889-F8DD92E05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CD36F-B6F9-5825-4E99-B8E4E6070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6F15-0A45-4637-8DCC-834C9CE880A8}" type="datetimeFigureOut">
              <a:rPr lang="en-US" smtClean="0"/>
              <a:t>08/08/2023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2B24A-9166-F2EF-7A46-BD79CFCA9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564A6-1AC3-5FB2-F97F-70A70C1C6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D8C1-A45D-4936-A7C1-D2B9A4A20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90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5738A-E99A-3498-AEAA-65574C7B8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A3BA8C-B9D2-7775-34F9-F88C1B9B9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CED2F-4C92-F92A-F686-E79165686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6F15-0A45-4637-8DCC-834C9CE880A8}" type="datetimeFigureOut">
              <a:rPr lang="en-US" smtClean="0"/>
              <a:t>08/08/2023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A4E3B-1ACF-E47D-24C8-5E2FDCBBF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A2B48-8534-C293-1E84-693318BFC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D8C1-A45D-4936-A7C1-D2B9A4A20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18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BB8A2-D307-166E-82C0-4C62A40E2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91E8C-EE0D-1536-E156-5CCDD9F13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6E53FF-3638-A9C6-D4C9-43BCBDFE3A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6F3DA6-3207-966C-D227-B84810627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6F15-0A45-4637-8DCC-834C9CE880A8}" type="datetimeFigureOut">
              <a:rPr lang="en-US" smtClean="0"/>
              <a:t>08/08/2023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5FB10-41AA-088D-C085-3D5B1B3D6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73953-83ED-98C1-0F97-1F20A1F7E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D8C1-A45D-4936-A7C1-D2B9A4A20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37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26DC5-8389-4093-2852-94478CB70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48B40-E3A7-902A-7780-D0C4513A3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5E27CA-8C8D-6868-F68C-EF1C4AEC6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921203-3E04-C5C7-1152-D38DB9D5E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020AA8-7B3F-F7D7-C7BF-5E423E75AE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F95FB6-FECB-7EBB-DEFC-B5878CA4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6F15-0A45-4637-8DCC-834C9CE880A8}" type="datetimeFigureOut">
              <a:rPr lang="en-US" smtClean="0"/>
              <a:t>08/08/2023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C9C927-221B-C9B6-941A-4C1C53A33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434449-65BD-2468-73FF-57E3579C2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D8C1-A45D-4936-A7C1-D2B9A4A20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42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FED07-4EE9-F4F3-577E-981D20D6C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8970AB-AE1E-95F4-3C8B-8682915E1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6F15-0A45-4637-8DCC-834C9CE880A8}" type="datetimeFigureOut">
              <a:rPr lang="en-US" smtClean="0"/>
              <a:t>08/08/2023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6275C7-70E6-D091-DAE2-3830B90CB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5D9FA-8733-8960-7CC3-6CEC3C2AB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D8C1-A45D-4936-A7C1-D2B9A4A20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820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3AE3EB-D975-E526-4C9B-3D92F6573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6F15-0A45-4637-8DCC-834C9CE880A8}" type="datetimeFigureOut">
              <a:rPr lang="en-US" smtClean="0"/>
              <a:t>08/08/2023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18D85F-0151-AC85-5A10-80689255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65763-D191-5B5E-ECF5-DA2EEF6B9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D8C1-A45D-4936-A7C1-D2B9A4A20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01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5F59B-066C-F17E-4308-EBAFF9351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95F92-FFFF-BF87-BC45-D9B98C735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74328-C4E1-44FE-274F-1AF4971205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C8400-FCAC-19F3-3AA2-ED6E1E1B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6F15-0A45-4637-8DCC-834C9CE880A8}" type="datetimeFigureOut">
              <a:rPr lang="en-US" smtClean="0"/>
              <a:t>08/08/2023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94826E-E408-FB7E-557E-FC97967EF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A8FC44-53C3-AF92-EEED-AB6B2CCD7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D8C1-A45D-4936-A7C1-D2B9A4A20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981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F9F25-13C2-1BBF-F537-8B71E4672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2D54E3-44EE-87B3-251C-F111BA8933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43080-BEA5-C3DC-71C7-E884C8624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7100B9-3981-5154-B74D-939AFF0E5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6F15-0A45-4637-8DCC-834C9CE880A8}" type="datetimeFigureOut">
              <a:rPr lang="en-US" smtClean="0"/>
              <a:t>08/08/2023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169722-0A38-26D0-6B8A-6BC0B0A0B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45647B-1FFD-DC53-3105-E5528A5EF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D8C1-A45D-4936-A7C1-D2B9A4A20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921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1B6FC-09DB-D24E-36F6-14E3525AE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C512B7-5CCA-04A9-71C7-9C5924249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4EC4E4-2715-4924-560C-9F568432E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6F15-0A45-4637-8DCC-834C9CE880A8}" type="datetimeFigureOut">
              <a:rPr lang="en-US" smtClean="0"/>
              <a:t>08/08/2023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A8913-E0FF-DA18-E13C-557F26793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C2A6E-F46C-3BA8-9DE5-2E1C56160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D8C1-A45D-4936-A7C1-D2B9A4A20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6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79CEF2-928E-460B-2438-93D95BDCEC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5BB55-E87C-8EDD-51C7-B042195C3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7F867-6CAE-CF22-D55F-3F661037B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6F15-0A45-4637-8DCC-834C9CE880A8}" type="datetimeFigureOut">
              <a:rPr lang="en-US" smtClean="0"/>
              <a:t>08/08/2023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48E46-76E5-56F7-771C-C6E9E67E5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41C89-4D41-3B62-8233-0B425415F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D8C1-A45D-4936-A7C1-D2B9A4A20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37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241518-C3AA-56D9-41BE-4B733B89C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FE544A-AD26-6C59-9FD8-A66FBABC0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FB7AF-E605-1199-AD9A-FF20180802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F6F15-0A45-4637-8DCC-834C9CE880A8}" type="datetimeFigureOut">
              <a:rPr lang="en-US" smtClean="0"/>
              <a:t>08/08/2023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2C3F8-BF5E-7818-A3CB-B0FB972A7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35775-69D1-1D13-E320-7E8D7841A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ED8C1-A45D-4936-A7C1-D2B9A4A20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7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holding a baby&#10;&#10;Description automatically generated">
            <a:extLst>
              <a:ext uri="{FF2B5EF4-FFF2-40B4-BE49-F238E27FC236}">
                <a16:creationId xmlns:a16="http://schemas.microsoft.com/office/drawing/2014/main" id="{4814753D-561C-8B7E-B2A8-6705A55B2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9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Fidelity Investments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Mengersen, Gina</dc:creator>
  <cp:lastModifiedBy>Hummons, Jelisa</cp:lastModifiedBy>
  <cp:revision>3</cp:revision>
  <dcterms:created xsi:type="dcterms:W3CDTF">2023-08-08T19:40:52Z</dcterms:created>
  <dcterms:modified xsi:type="dcterms:W3CDTF">2023-08-08T20:24:56Z</dcterms:modified>
</cp:coreProperties>
</file>