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4419600" cy="1212850"/>
  <p:notesSz cx="4419600" cy="121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94694"/>
  </p:normalViewPr>
  <p:slideViewPr>
    <p:cSldViewPr>
      <p:cViewPr varScale="1">
        <p:scale>
          <a:sx n="335" d="100"/>
          <a:sy n="335" d="100"/>
        </p:scale>
        <p:origin x="240" y="13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1470" y="375983"/>
            <a:ext cx="3756660" cy="254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62940" y="679196"/>
            <a:ext cx="3093720" cy="303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4771" y="154370"/>
            <a:ext cx="3710056" cy="424815"/>
          </a:xfrm>
          <a:prstGeom prst="rect">
            <a:avLst/>
          </a:prstGeom>
        </p:spPr>
        <p:txBody>
          <a:bodyPr lIns="0" tIns="0" rIns="0" bIns="0"/>
          <a:lstStyle>
            <a:lvl1pPr>
              <a:defRPr sz="135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20980" y="278955"/>
            <a:ext cx="1922526" cy="800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276094" y="278955"/>
            <a:ext cx="1922526" cy="800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4771" y="154370"/>
            <a:ext cx="3710056" cy="424815"/>
          </a:xfrm>
          <a:prstGeom prst="rect">
            <a:avLst/>
          </a:prstGeom>
        </p:spPr>
        <p:txBody>
          <a:bodyPr lIns="0" tIns="0" rIns="0" bIns="0"/>
          <a:lstStyle>
            <a:lvl1pPr>
              <a:defRPr sz="135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lying on a bed&#10;&#10;Description automatically generated">
            <a:extLst>
              <a:ext uri="{FF2B5EF4-FFF2-40B4-BE49-F238E27FC236}">
                <a16:creationId xmlns:a16="http://schemas.microsoft.com/office/drawing/2014/main" id="{3A41A312-FB41-C886-CEB0-EF9CFC09CD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7"/>
            <a:ext cx="4419600" cy="120823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825842" y="1002161"/>
            <a:ext cx="514703" cy="133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89662" y="1015857"/>
            <a:ext cx="39624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00" b="1" spc="20" dirty="0">
                <a:solidFill>
                  <a:schemeClr val="bg1"/>
                </a:solidFill>
                <a:latin typeface="Fidelity Sans"/>
                <a:cs typeface="Fidelity Sans"/>
              </a:rPr>
              <a:t>Learn</a:t>
            </a:r>
            <a:r>
              <a:rPr sz="500" b="1" spc="-10" dirty="0">
                <a:solidFill>
                  <a:schemeClr val="bg1"/>
                </a:solidFill>
                <a:latin typeface="Fidelity Sans"/>
                <a:cs typeface="Fidelity Sans"/>
              </a:rPr>
              <a:t> </a:t>
            </a:r>
            <a:r>
              <a:rPr sz="500" b="1" spc="10" dirty="0">
                <a:solidFill>
                  <a:schemeClr val="bg1"/>
                </a:solidFill>
                <a:latin typeface="Fidelity Sans"/>
                <a:cs typeface="Fidelity Sans"/>
              </a:rPr>
              <a:t>more</a:t>
            </a:r>
            <a:endParaRPr sz="500" dirty="0">
              <a:solidFill>
                <a:schemeClr val="bg1"/>
              </a:solidFill>
              <a:latin typeface="Fidelity Sans"/>
              <a:cs typeface="Fidelity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4C8170-C666-1588-888A-9A682B4B4C72}"/>
              </a:ext>
            </a:extLst>
          </p:cNvPr>
          <p:cNvSpPr txBox="1"/>
          <p:nvPr/>
        </p:nvSpPr>
        <p:spPr>
          <a:xfrm>
            <a:off x="2209799" y="123122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Fidelity Sans" panose="020B0503030202020204" pitchFamily="34" charset="77"/>
              </a:rPr>
              <a:t>Are you making the  most of your beneﬁts?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C13AB-9BEC-F628-5C20-59C4F35FBB03}"/>
              </a:ext>
            </a:extLst>
          </p:cNvPr>
          <p:cNvSpPr txBox="1"/>
          <p:nvPr/>
        </p:nvSpPr>
        <p:spPr>
          <a:xfrm>
            <a:off x="2219323" y="587916"/>
            <a:ext cx="226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Fidelity Sans" panose="020B0503030202020204" pitchFamily="34" charset="77"/>
              </a:rPr>
              <a:t>Learn how your workplace beneﬁts can  work for you at </a:t>
            </a:r>
            <a:r>
              <a:rPr lang="en-US" sz="800" dirty="0" err="1">
                <a:latin typeface="Fidelity Sans" panose="020B0503030202020204" pitchFamily="34" charset="77"/>
              </a:rPr>
              <a:t>NetBeneﬁts.com</a:t>
            </a:r>
            <a:r>
              <a:rPr lang="en-US" sz="800" dirty="0">
                <a:latin typeface="Fidelity Sans" panose="020B0503030202020204" pitchFamily="34" charset="77"/>
              </a:rPr>
              <a:t>/</a:t>
            </a:r>
            <a:r>
              <a:rPr lang="en-US" sz="800" dirty="0" err="1">
                <a:latin typeface="Fidelity Sans" panose="020B0503030202020204" pitchFamily="34" charset="77"/>
              </a:rPr>
              <a:t>atwork</a:t>
            </a:r>
            <a:r>
              <a:rPr lang="en-US" sz="800" dirty="0">
                <a:latin typeface="Fidelity Sans" panose="020B0503030202020204" pitchFamily="34" charset="77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6CDDFA-0F85-EA53-5E73-809631A85FF4}"/>
              </a:ext>
            </a:extLst>
          </p:cNvPr>
          <p:cNvSpPr txBox="1"/>
          <p:nvPr/>
        </p:nvSpPr>
        <p:spPr>
          <a:xfrm>
            <a:off x="1828800" y="996688"/>
            <a:ext cx="1787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Fidelity Sans" panose="020B0503030202020204" pitchFamily="34" charset="77"/>
              </a:rPr>
              <a:t>Fidelity Brokerage Services LLC, Member NYSE, SIPC, 900 Salem Street, Smithﬁeld, RI 02917</a:t>
            </a:r>
          </a:p>
          <a:p>
            <a:r>
              <a:rPr lang="en-US" sz="300" dirty="0">
                <a:latin typeface="Fidelity Sans" panose="020B0503030202020204" pitchFamily="34" charset="77"/>
              </a:rPr>
              <a:t>© 2023 FMR LLC. All rights reserved.  </a:t>
            </a:r>
          </a:p>
          <a:p>
            <a:r>
              <a:rPr lang="en-US" sz="300" dirty="0">
                <a:latin typeface="Fidelity Sans" panose="020B0503030202020204" pitchFamily="34" charset="77"/>
              </a:rPr>
              <a:t>1084605. 1. 0</a:t>
            </a:r>
          </a:p>
          <a:p>
            <a:endParaRPr lang="en-US" sz="300" dirty="0">
              <a:latin typeface="Fidelity Sans" panose="020B0503030202020204" pitchFamily="34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3" ma:contentTypeDescription="Create a new document." ma:contentTypeScope="" ma:versionID="25eed8d1f2e961c0b293e345ac1ca1c2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3efde86389535da20974221db75065f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986451-2539-4818-95A4-4D9DE64D0D79}"/>
</file>

<file path=customXml/itemProps2.xml><?xml version="1.0" encoding="utf-8"?>
<ds:datastoreItem xmlns:ds="http://schemas.openxmlformats.org/officeDocument/2006/customXml" ds:itemID="{0175B639-81CD-48D2-BEC0-FFA53661B8A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59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Narrow</vt:lpstr>
      <vt:lpstr>Calibri</vt:lpstr>
      <vt:lpstr>Fidelity Sans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Findlen, Michelle</dc:creator>
  <cp:keywords/>
  <dc:description/>
  <cp:lastModifiedBy>Findlen, Michelle</cp:lastModifiedBy>
  <cp:revision>2</cp:revision>
  <dcterms:created xsi:type="dcterms:W3CDTF">2023-07-27T14:31:46Z</dcterms:created>
  <dcterms:modified xsi:type="dcterms:W3CDTF">2023-07-27T15:11:27Z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2023-07-26T10:00:00Z</vt:filetime>
  </property>
  <property fmtid="{D5CDD505-2E9C-101B-9397-08002B2CF9AE}" pid="3" name="Creator">
    <vt:lpwstr>Adobe Photoshop 24.5 (Macintosh)</vt:lpwstr>
  </property>
  <property fmtid="{D5CDD505-2E9C-101B-9397-08002B2CF9AE}" pid="4" name="LastSaved">
    <vt:filetime>2023-07-26T10:00:00Z</vt:filetime>
  </property>
</Properties>
</file>