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m" ContentType="application/vnd.ms-excel.sheet.macroEnabled.12"/>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customXml/itemProps24.xml" ContentType="application/vnd.openxmlformats-officedocument.customXmlProperties+xml"/>
  <Override PartName="/customXml/itemProps25.xml" ContentType="application/vnd.openxmlformats-officedocument.customXmlProperties+xml"/>
  <Override PartName="/customXml/itemProps26.xml" ContentType="application/vnd.openxmlformats-officedocument.customXmlProperties+xml"/>
  <Override PartName="/customXml/itemProps27.xml" ContentType="application/vnd.openxmlformats-officedocument.customXmlProperties+xml"/>
  <Override PartName="/customXml/itemProps28.xml" ContentType="application/vnd.openxmlformats-officedocument.customXmlProperties+xml"/>
  <Override PartName="/customXml/itemProps29.xml" ContentType="application/vnd.openxmlformats-officedocument.customXmlProperties+xml"/>
  <Override PartName="/customXml/itemProps30.xml" ContentType="application/vnd.openxmlformats-officedocument.customXmlProperties+xml"/>
  <Override PartName="/customXml/itemProps31.xml" ContentType="application/vnd.openxmlformats-officedocument.customXmlProperties+xml"/>
  <Override PartName="/customXml/itemProps32.xml" ContentType="application/vnd.openxmlformats-officedocument.customXmlProperties+xml"/>
  <Override PartName="/customXml/itemProps33.xml" ContentType="application/vnd.openxmlformats-officedocument.customXmlProperties+xml"/>
  <Override PartName="/customXml/itemProps34.xml" ContentType="application/vnd.openxmlformats-officedocument.customXmlProperties+xml"/>
  <Override PartName="/customXml/itemProps35.xml" ContentType="application/vnd.openxmlformats-officedocument.customXmlProperties+xml"/>
  <Override PartName="/customXml/itemProps36.xml" ContentType="application/vnd.openxmlformats-officedocument.customXmlProperties+xml"/>
  <Override PartName="/customXml/itemProps37.xml" ContentType="application/vnd.openxmlformats-officedocument.customXmlProperties+xml"/>
  <Override PartName="/customXml/itemProps38.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7" r:id="rId39"/>
  </p:sldMasterIdLst>
  <p:notesMasterIdLst>
    <p:notesMasterId r:id="rId42"/>
  </p:notesMasterIdLst>
  <p:handoutMasterIdLst>
    <p:handoutMasterId r:id="rId43"/>
  </p:handoutMasterIdLst>
  <p:sldIdLst>
    <p:sldId id="2147479550" r:id="rId40"/>
    <p:sldId id="2147479551" r:id="rId41"/>
  </p:sldIdLst>
  <p:sldSz cx="7772400" cy="100584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4656" userDrawn="1">
          <p15:clr>
            <a:srgbClr val="A4A3A4"/>
          </p15:clr>
        </p15:guide>
        <p15:guide id="2" orient="horz" pos="3168">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B811230-DDC2-2384-486B-D5EF808BF393}" name="Mugford, Courtenay" initials="" userId="S::a523050@DSDOM1.DSROOT.FMR.COM::51318a3a-983b-4724-9020-20c567ecd707" providerId="AD"/>
  <p188:author id="{33380F50-1DBE-A46B-244A-E0410FA82D4F}" name="Marsden, Carolyn" initials="CM" userId="S::a792674@DSDOM1.DSROOT.FMR.COM::c72ba0b2-8ab2-4b50-a655-ee0c7af3dcdb" providerId="AD"/>
  <p188:author id="{92C78850-8F86-337F-6E23-6C9BE31F9090}" name="Mugford, Courtenay" initials="CM" userId="S::a523050@dsdom1.dsroot.fmr.com::51318a3a-983b-4724-9020-20c567ecd707" providerId="AD"/>
  <p188:author id="{050A5455-5D75-B90C-88F6-279761AD502F}" name="Lancaster, Michele" initials="ML" userId="S::a589852@fmr.com::ed7072de-6834-43ca-9026-2766c63b207e" providerId="AD"/>
  <p188:author id="{7342965E-C1B3-02AE-18DE-A56F5CFE543C}" name="Cimino, Jaclyn" initials="CJ" userId="S::a704008@DSDOM1.DSROOT.FMR.COM::268f39ba-683c-42aa-83dd-b9a439ead394" providerId="AD"/>
  <p188:author id="{1D637D63-5311-82A7-642F-0AFF9D6EC781}" name="Ott, Christopher" initials="CO" userId="S::a561703@DSDOM1.DSROOT.FMR.COM::e585ba92-3298-4baa-bd1f-78c6bae50cb9" providerId="AD"/>
  <p188:author id="{872B6187-89B8-91A9-49E4-8B738EABD3B9}" name="Berberich, Mary Beth" initials="MB" userId="S::a575462@dsdom1.dsroot.fmr.com::0a2b8128-9b7b-4280-b401-935fff8b4ed7" providerId="AD"/>
  <p188:author id="{7DABE0DF-5AF4-DAFA-9273-869A3A6365E4}" name="Orciani, Emily" initials="OE" userId="S::a593655@dsdom1.dsroot.fmr.com::7ce502ac-0684-4484-9c74-5b1507e300fd" providerId="AD"/>
  <p188:author id="{65D32BF7-AF5F-2641-EA87-AF4435848A7A}" name="Sasaki, Meki" initials="MS" userId="S::A110072@DSDOM1.DSROOT.FMR.COM::eb82a0a4-9bdc-494e-a96f-4891641fb655" providerId="AD"/>
  <p188:author id="{AC4938F8-4B4B-1AB2-CD0C-A05F04F7ADF6}" name="Rios, Angela" initials="AR" userId="S::a521592@DSDOM1.DSROOT.FMR.COM::b28ea7a5-d6c4-4462-ac79-194a3b3ad4d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Howard, Blake" initials="HB" lastIdx="25" clrIdx="0">
    <p:extLst>
      <p:ext uri="{19B8F6BF-5375-455C-9EA6-DF929625EA0E}">
        <p15:presenceInfo xmlns:p15="http://schemas.microsoft.com/office/powerpoint/2012/main" userId="S::a555859@FMR.COM::7c578da4-1aed-4518-9254-7cd9ea7da898" providerId="AD"/>
      </p:ext>
    </p:extLst>
  </p:cmAuthor>
  <p:cmAuthor id="2" name="Berberich, Mary Beth" initials="BMB" lastIdx="18" clrIdx="1">
    <p:extLst>
      <p:ext uri="{19B8F6BF-5375-455C-9EA6-DF929625EA0E}">
        <p15:presenceInfo xmlns:p15="http://schemas.microsoft.com/office/powerpoint/2012/main" userId="S::a575462@dsdom1.dsroot.fmr.com::0a2b8128-9b7b-4280-b401-935fff8b4ed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27E5"/>
    <a:srgbClr val="478A3A"/>
    <a:srgbClr val="F9F8F5"/>
    <a:srgbClr val="F9F7F5"/>
    <a:srgbClr val="DE5E06"/>
    <a:srgbClr val="333F48"/>
    <a:srgbClr val="E65315"/>
    <a:srgbClr val="000000"/>
    <a:srgbClr val="8FB5BB"/>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A13807-D4F9-1478-CF57-9DAF309C1695}" v="2" dt="2025-06-25T20:06:05.568"/>
    <p1510:client id="{AA6C1E35-0F15-735C-4879-3E7D06ED9C39}" v="132" dt="2025-06-24T19:49:11.046"/>
    <p1510:client id="{EE24B723-E67B-481B-AF72-6D647BFC9BCE}" v="1" dt="2025-06-24T18:02:58.530"/>
  </p1510:revLst>
</p1510:revInfo>
</file>

<file path=ppt/tableStyles.xml><?xml version="1.0" encoding="utf-8"?>
<a:tblStyleLst xmlns:a="http://schemas.openxmlformats.org/drawingml/2006/main" def="{5C22544A-7EE6-4342-B048-85BDC9FD1C3A}">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592" autoAdjust="0"/>
    <p:restoredTop sz="94660"/>
  </p:normalViewPr>
  <p:slideViewPr>
    <p:cSldViewPr snapToGrid="0">
      <p:cViewPr varScale="1">
        <p:scale>
          <a:sx n="70" d="100"/>
          <a:sy n="70" d="100"/>
        </p:scale>
        <p:origin x="2466" y="78"/>
      </p:cViewPr>
      <p:guideLst>
        <p:guide pos="4656"/>
        <p:guide orient="horz" pos="3168"/>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customXml" Target="../customXml/item13.xml"/><Relationship Id="rId18" Type="http://schemas.openxmlformats.org/officeDocument/2006/relationships/customXml" Target="../customXml/item18.xml"/><Relationship Id="rId26" Type="http://schemas.openxmlformats.org/officeDocument/2006/relationships/customXml" Target="../customXml/item26.xml"/><Relationship Id="rId39" Type="http://schemas.openxmlformats.org/officeDocument/2006/relationships/slideMaster" Target="slideMasters/slideMaster1.xml"/><Relationship Id="rId3" Type="http://schemas.openxmlformats.org/officeDocument/2006/relationships/customXml" Target="../customXml/item3.xml"/><Relationship Id="rId21" Type="http://schemas.openxmlformats.org/officeDocument/2006/relationships/customXml" Target="../customXml/item21.xml"/><Relationship Id="rId34" Type="http://schemas.openxmlformats.org/officeDocument/2006/relationships/customXml" Target="../customXml/item34.xml"/><Relationship Id="rId42" Type="http://schemas.openxmlformats.org/officeDocument/2006/relationships/notesMaster" Target="notesMasters/notesMaster1.xml"/><Relationship Id="rId47" Type="http://schemas.openxmlformats.org/officeDocument/2006/relationships/theme" Target="theme/theme1.xml"/><Relationship Id="rId50" Type="http://schemas.microsoft.com/office/2018/10/relationships/authors" Target="authors.xml"/><Relationship Id="rId7" Type="http://schemas.openxmlformats.org/officeDocument/2006/relationships/customXml" Target="../customXml/item7.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customXml" Target="../customXml/item25.xml"/><Relationship Id="rId33" Type="http://schemas.openxmlformats.org/officeDocument/2006/relationships/customXml" Target="../customXml/item33.xml"/><Relationship Id="rId38" Type="http://schemas.openxmlformats.org/officeDocument/2006/relationships/customXml" Target="../customXml/item38.xml"/><Relationship Id="rId46"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customXml" Target="../customXml/item16.xml"/><Relationship Id="rId20" Type="http://schemas.openxmlformats.org/officeDocument/2006/relationships/customXml" Target="../customXml/item20.xml"/><Relationship Id="rId29" Type="http://schemas.openxmlformats.org/officeDocument/2006/relationships/customXml" Target="../customXml/item29.xml"/><Relationship Id="rId41" Type="http://schemas.openxmlformats.org/officeDocument/2006/relationships/slide" Target="slides/slide2.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customXml" Target="../customXml/item11.xml"/><Relationship Id="rId24" Type="http://schemas.openxmlformats.org/officeDocument/2006/relationships/customXml" Target="../customXml/item24.xml"/><Relationship Id="rId32" Type="http://schemas.openxmlformats.org/officeDocument/2006/relationships/customXml" Target="../customXml/item32.xml"/><Relationship Id="rId37" Type="http://schemas.openxmlformats.org/officeDocument/2006/relationships/customXml" Target="../customXml/item37.xml"/><Relationship Id="rId40" Type="http://schemas.openxmlformats.org/officeDocument/2006/relationships/slide" Target="slides/slide1.xml"/><Relationship Id="rId45"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customXml" Target="../customXml/item15.xml"/><Relationship Id="rId23" Type="http://schemas.openxmlformats.org/officeDocument/2006/relationships/customXml" Target="../customXml/item23.xml"/><Relationship Id="rId28" Type="http://schemas.openxmlformats.org/officeDocument/2006/relationships/customXml" Target="../customXml/item28.xml"/><Relationship Id="rId36" Type="http://schemas.openxmlformats.org/officeDocument/2006/relationships/customXml" Target="../customXml/item36.xml"/><Relationship Id="rId49" Type="http://schemas.microsoft.com/office/2015/10/relationships/revisionInfo" Target="revisionInfo.xml"/><Relationship Id="rId10" Type="http://schemas.openxmlformats.org/officeDocument/2006/relationships/customXml" Target="../customXml/item10.xml"/><Relationship Id="rId19" Type="http://schemas.openxmlformats.org/officeDocument/2006/relationships/customXml" Target="../customXml/item19.xml"/><Relationship Id="rId31" Type="http://schemas.openxmlformats.org/officeDocument/2006/relationships/customXml" Target="../customXml/item31.xml"/><Relationship Id="rId44"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customXml" Target="../customXml/item14.xml"/><Relationship Id="rId22" Type="http://schemas.openxmlformats.org/officeDocument/2006/relationships/customXml" Target="../customXml/item22.xml"/><Relationship Id="rId27" Type="http://schemas.openxmlformats.org/officeDocument/2006/relationships/customXml" Target="../customXml/item27.xml"/><Relationship Id="rId30" Type="http://schemas.openxmlformats.org/officeDocument/2006/relationships/customXml" Target="../customXml/item30.xml"/><Relationship Id="rId35" Type="http://schemas.openxmlformats.org/officeDocument/2006/relationships/customXml" Target="../customXml/item35.xml"/><Relationship Id="rId43" Type="http://schemas.openxmlformats.org/officeDocument/2006/relationships/handoutMaster" Target="handoutMasters/handoutMaster1.xml"/><Relationship Id="rId48" Type="http://schemas.openxmlformats.org/officeDocument/2006/relationships/tableStyles" Target="tableStyles.xml"/><Relationship Id="rId8" Type="http://schemas.openxmlformats.org/officeDocument/2006/relationships/customXml" Target="../customXml/item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Macro-Enabled_Worksheet.xlsm"/><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0023041708243597E-2"/>
          <c:y val="0.21269520966010211"/>
          <c:w val="0.83615992467480982"/>
          <c:h val="0.56447000338280062"/>
        </c:manualLayout>
      </c:layout>
      <c:barChart>
        <c:barDir val="col"/>
        <c:grouping val="stacked"/>
        <c:varyColors val="0"/>
        <c:ser>
          <c:idx val="0"/>
          <c:order val="0"/>
          <c:tx>
            <c:strRef>
              <c:f>Sheet1!$B$1</c:f>
              <c:strCache>
                <c:ptCount val="1"/>
                <c:pt idx="0">
                  <c:v>$</c:v>
                </c:pt>
              </c:strCache>
            </c:strRef>
          </c:tx>
          <c:spPr>
            <a:solidFill>
              <a:schemeClr val="accent1"/>
            </a:solidFill>
            <a:ln>
              <a:noFill/>
            </a:ln>
            <a:effectLst/>
          </c:spPr>
          <c:invertIfNegative val="0"/>
          <c:dLbls>
            <c:dLbl>
              <c:idx val="0"/>
              <c:layout>
                <c:manualLayout>
                  <c:x val="3.1828726234021999E-3"/>
                  <c:y val="-7.6330934930082597E-2"/>
                </c:manualLayout>
              </c:layout>
              <c:tx>
                <c:rich>
                  <a:bodyPr/>
                  <a:lstStyle/>
                  <a:p>
                    <a:r>
                      <a:rPr lang="en-US" baseline="0" dirty="0"/>
                      <a:t>$</a:t>
                    </a:r>
                    <a:fld id="{A5455305-1B65-3346-81C0-A1FB62A9B458}" type="VALUE">
                      <a:rPr lang="en-US" baseline="0" smtClean="0"/>
                      <a:pPr/>
                      <a:t>[VALUE]</a:t>
                    </a:fld>
                    <a:endParaRPr lang="en-US" baseline="0" dirty="0"/>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D7D8-47B9-AEED-63F4AC8F9B2F}"/>
                </c:ext>
              </c:extLst>
            </c:dLbl>
            <c:dLbl>
              <c:idx val="1"/>
              <c:layout>
                <c:manualLayout>
                  <c:x val="5.350707960555699E-5"/>
                  <c:y val="-0.10943739630893352"/>
                </c:manualLayout>
              </c:layout>
              <c:tx>
                <c:rich>
                  <a:bodyPr/>
                  <a:lstStyle/>
                  <a:p>
                    <a:r>
                      <a:rPr lang="en-US" dirty="0"/>
                      <a:t>$56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D7D8-47B9-AEED-63F4AC8F9B2F}"/>
                </c:ext>
              </c:extLst>
            </c:dLbl>
            <c:dLbl>
              <c:idx val="2"/>
              <c:layout>
                <c:manualLayout>
                  <c:x val="0"/>
                  <c:y val="-0.14822310963639371"/>
                </c:manualLayout>
              </c:layout>
              <c:tx>
                <c:rich>
                  <a:bodyPr/>
                  <a:lstStyle/>
                  <a:p>
                    <a:r>
                      <a:rPr lang="en-US" baseline="0" dirty="0"/>
                      <a:t>$</a:t>
                    </a:r>
                    <a:fld id="{2FFD7868-C62A-0044-BAFE-8710BCC1617F}" type="VALUE">
                      <a:rPr lang="en-US" baseline="0" smtClean="0"/>
                      <a:pPr/>
                      <a:t>[VALUE]</a:t>
                    </a:fld>
                    <a:endParaRPr lang="en-US" baseline="0" dirty="0"/>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D7D8-47B9-AEED-63F4AC8F9B2F}"/>
                </c:ext>
              </c:extLst>
            </c:dLbl>
            <c:dLbl>
              <c:idx val="3"/>
              <c:layout>
                <c:manualLayout>
                  <c:x val="-1.43171368601287E-3"/>
                  <c:y val="-0.23666829143953391"/>
                </c:manualLayout>
              </c:layout>
              <c:tx>
                <c:rich>
                  <a:bodyPr/>
                  <a:lstStyle/>
                  <a:p>
                    <a:r>
                      <a:rPr lang="en-US" baseline="0" dirty="0"/>
                      <a:t>$</a:t>
                    </a:r>
                    <a:fld id="{FD882F98-E1BE-0C4A-BFCF-BA295CA2E1F3}" type="VALUE">
                      <a:rPr lang="en-US" baseline="0" smtClean="0"/>
                      <a:pPr/>
                      <a:t>[VALUE]</a:t>
                    </a:fld>
                    <a:endParaRPr lang="en-US" baseline="0" dirty="0"/>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D7D8-47B9-AEED-63F4AC8F9B2F}"/>
                </c:ext>
              </c:extLst>
            </c:dLbl>
            <c:dLbl>
              <c:idx val="4"/>
              <c:layout>
                <c:manualLayout>
                  <c:x val="-6.4727594060164431E-4"/>
                  <c:y val="-0.33716958604066705"/>
                </c:manualLayout>
              </c:layout>
              <c:tx>
                <c:rich>
                  <a:bodyPr/>
                  <a:lstStyle/>
                  <a:p>
                    <a:r>
                      <a:rPr lang="en-US" sz="2000" b="1" i="0" baseline="0" dirty="0">
                        <a:solidFill>
                          <a:schemeClr val="accent1"/>
                        </a:solidFill>
                        <a:latin typeface="Fidelity Sans" panose="020B0503030202020204" pitchFamily="34" charset="77"/>
                      </a:rPr>
                      <a:t>$</a:t>
                    </a:r>
                    <a:fld id="{A56F8B41-42A7-4747-9262-6AB486B37334}" type="VALUE">
                      <a:rPr lang="en-US" sz="2000" b="1" i="0" baseline="0" smtClean="0">
                        <a:solidFill>
                          <a:schemeClr val="accent1"/>
                        </a:solidFill>
                        <a:latin typeface="Fidelity Sans" panose="020B0503030202020204" pitchFamily="34" charset="77"/>
                      </a:rPr>
                      <a:pPr/>
                      <a:t>[VALUE]</a:t>
                    </a:fld>
                    <a:endParaRPr lang="en-US" sz="2000" b="1" i="0" baseline="0" dirty="0">
                      <a:solidFill>
                        <a:schemeClr val="accent1"/>
                      </a:solidFill>
                      <a:latin typeface="Fidelity Sans" panose="020B0503030202020204" pitchFamily="34" charset="77"/>
                    </a:endParaRP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D7D8-47B9-AEED-63F4AC8F9B2F}"/>
                </c:ext>
              </c:extLst>
            </c:dLbl>
            <c:spPr>
              <a:solidFill>
                <a:srgbClr val="FFFFFF"/>
              </a:solidFill>
              <a:ln>
                <a:noFill/>
              </a:ln>
              <a:effectLst/>
            </c:spPr>
            <c:txPr>
              <a:bodyPr rot="0" spcFirstLastPara="1" vertOverflow="clip" horzOverflow="clip" vert="horz" wrap="square" lIns="38100" tIns="19050" rIns="38100" bIns="19050" anchor="ctr" anchorCtr="1">
                <a:spAutoFit/>
              </a:bodyPr>
              <a:lstStyle/>
              <a:p>
                <a:pPr>
                  <a:defRPr sz="1000" b="0" i="0" u="none" strike="noStrike" kern="1200" baseline="0">
                    <a:solidFill>
                      <a:schemeClr val="dk1">
                        <a:lumMod val="65000"/>
                        <a:lumOff val="3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Sheet1!$A$2:$A$6</c:f>
              <c:numCache>
                <c:formatCode>General</c:formatCode>
                <c:ptCount val="5"/>
                <c:pt idx="0">
                  <c:v>1</c:v>
                </c:pt>
                <c:pt idx="1">
                  <c:v>3</c:v>
                </c:pt>
                <c:pt idx="2">
                  <c:v>5</c:v>
                </c:pt>
                <c:pt idx="3">
                  <c:v>7</c:v>
                </c:pt>
                <c:pt idx="4">
                  <c:v>10</c:v>
                </c:pt>
              </c:numCache>
            </c:numRef>
          </c:cat>
          <c:val>
            <c:numRef>
              <c:f>Sheet1!$B$2:$B$6</c:f>
              <c:numCache>
                <c:formatCode>General</c:formatCode>
                <c:ptCount val="5"/>
                <c:pt idx="0">
                  <c:v>32</c:v>
                </c:pt>
                <c:pt idx="1">
                  <c:v>56</c:v>
                </c:pt>
                <c:pt idx="2">
                  <c:v>108</c:v>
                </c:pt>
                <c:pt idx="3">
                  <c:v>201</c:v>
                </c:pt>
                <c:pt idx="4">
                  <c:v>315</c:v>
                </c:pt>
              </c:numCache>
            </c:numRef>
          </c:val>
          <c:extLst>
            <c:ext xmlns:c16="http://schemas.microsoft.com/office/drawing/2014/chart" uri="{C3380CC4-5D6E-409C-BE32-E72D297353CC}">
              <c16:uniqueId val="{00000005-D7D8-47B9-AEED-63F4AC8F9B2F}"/>
            </c:ext>
          </c:extLst>
        </c:ser>
        <c:ser>
          <c:idx val="1"/>
          <c:order val="1"/>
          <c:tx>
            <c:strRef>
              <c:f>Sheet1!$C$1</c:f>
              <c:strCache>
                <c:ptCount val="1"/>
              </c:strCache>
            </c:strRef>
          </c:tx>
          <c:spPr>
            <a:solidFill>
              <a:schemeClr val="accent2"/>
            </a:solidFill>
            <a:ln>
              <a:noFill/>
            </a:ln>
            <a:effectLst/>
          </c:spPr>
          <c:invertIfNegative val="0"/>
          <c:cat>
            <c:numRef>
              <c:f>Sheet1!$A$2:$A$6</c:f>
              <c:numCache>
                <c:formatCode>General</c:formatCode>
                <c:ptCount val="5"/>
                <c:pt idx="0">
                  <c:v>1</c:v>
                </c:pt>
                <c:pt idx="1">
                  <c:v>3</c:v>
                </c:pt>
                <c:pt idx="2">
                  <c:v>5</c:v>
                </c:pt>
                <c:pt idx="3">
                  <c:v>7</c:v>
                </c:pt>
                <c:pt idx="4">
                  <c:v>10</c:v>
                </c:pt>
              </c:numCache>
            </c:numRef>
          </c:cat>
          <c:val>
            <c:numRef>
              <c:f>Sheet1!$C$2:$C$6</c:f>
              <c:numCache>
                <c:formatCode>General</c:formatCode>
                <c:ptCount val="5"/>
              </c:numCache>
            </c:numRef>
          </c:val>
          <c:extLst>
            <c:ext xmlns:c16="http://schemas.microsoft.com/office/drawing/2014/chart" uri="{C3380CC4-5D6E-409C-BE32-E72D297353CC}">
              <c16:uniqueId val="{00000006-D7D8-47B9-AEED-63F4AC8F9B2F}"/>
            </c:ext>
          </c:extLst>
        </c:ser>
        <c:ser>
          <c:idx val="2"/>
          <c:order val="2"/>
          <c:tx>
            <c:strRef>
              <c:f>Sheet1!$D$1</c:f>
              <c:strCache>
                <c:ptCount val="1"/>
              </c:strCache>
            </c:strRef>
          </c:tx>
          <c:spPr>
            <a:solidFill>
              <a:schemeClr val="accent3"/>
            </a:solidFill>
            <a:ln>
              <a:noFill/>
            </a:ln>
            <a:effectLst/>
          </c:spPr>
          <c:invertIfNegative val="0"/>
          <c:cat>
            <c:numRef>
              <c:f>Sheet1!$A$2:$A$6</c:f>
              <c:numCache>
                <c:formatCode>General</c:formatCode>
                <c:ptCount val="5"/>
                <c:pt idx="0">
                  <c:v>1</c:v>
                </c:pt>
                <c:pt idx="1">
                  <c:v>3</c:v>
                </c:pt>
                <c:pt idx="2">
                  <c:v>5</c:v>
                </c:pt>
                <c:pt idx="3">
                  <c:v>7</c:v>
                </c:pt>
                <c:pt idx="4">
                  <c:v>10</c:v>
                </c:pt>
              </c:numCache>
            </c:numRef>
          </c:cat>
          <c:val>
            <c:numRef>
              <c:f>Sheet1!$D$2:$D$6</c:f>
              <c:numCache>
                <c:formatCode>General</c:formatCode>
                <c:ptCount val="5"/>
              </c:numCache>
            </c:numRef>
          </c:val>
          <c:extLst>
            <c:ext xmlns:c16="http://schemas.microsoft.com/office/drawing/2014/chart" uri="{C3380CC4-5D6E-409C-BE32-E72D297353CC}">
              <c16:uniqueId val="{00000007-D7D8-47B9-AEED-63F4AC8F9B2F}"/>
            </c:ext>
          </c:extLst>
        </c:ser>
        <c:dLbls>
          <c:showLegendKey val="0"/>
          <c:showVal val="0"/>
          <c:showCatName val="0"/>
          <c:showSerName val="0"/>
          <c:showPercent val="0"/>
          <c:showBubbleSize val="0"/>
        </c:dLbls>
        <c:gapWidth val="124"/>
        <c:overlap val="100"/>
        <c:axId val="1878136672"/>
        <c:axId val="1"/>
      </c:barChart>
      <c:catAx>
        <c:axId val="1878136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1"/>
        <c:crosses val="autoZero"/>
        <c:auto val="1"/>
        <c:lblAlgn val="ctr"/>
        <c:lblOffset val="100"/>
        <c:noMultiLvlLbl val="0"/>
      </c:catAx>
      <c:valAx>
        <c:axId val="1"/>
        <c:scaling>
          <c:orientation val="minMax"/>
        </c:scaling>
        <c:delete val="1"/>
        <c:axPos val="l"/>
        <c:majorGridlines>
          <c:spPr>
            <a:ln w="9525" cap="flat" cmpd="sng" algn="ctr">
              <a:noFill/>
              <a:round/>
            </a:ln>
            <a:effectLst/>
          </c:spPr>
        </c:majorGridlines>
        <c:numFmt formatCode="General" sourceLinked="1"/>
        <c:majorTickMark val="none"/>
        <c:minorTickMark val="none"/>
        <c:tickLblPos val="nextTo"/>
        <c:crossAx val="187813667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91C3CE8-6821-A14A-294C-19F1AFF58A2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a:extLst>
              <a:ext uri="{FF2B5EF4-FFF2-40B4-BE49-F238E27FC236}">
                <a16:creationId xmlns:a16="http://schemas.microsoft.com/office/drawing/2014/main" id="{4CD18C0F-F7F1-B702-9AF2-A4506531951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4959870-C5F0-438B-9E12-56A485E095D3}" type="datetimeFigureOut">
              <a:rPr lang="en-CA" smtClean="0"/>
              <a:t>2025-06-27</a:t>
            </a:fld>
            <a:endParaRPr lang="en-CA"/>
          </a:p>
        </p:txBody>
      </p:sp>
      <p:sp>
        <p:nvSpPr>
          <p:cNvPr id="4" name="Footer Placeholder 3">
            <a:extLst>
              <a:ext uri="{FF2B5EF4-FFF2-40B4-BE49-F238E27FC236}">
                <a16:creationId xmlns:a16="http://schemas.microsoft.com/office/drawing/2014/main" id="{4A8CFB32-5D48-EF9A-95BB-05C1A07B0DF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a:extLst>
              <a:ext uri="{FF2B5EF4-FFF2-40B4-BE49-F238E27FC236}">
                <a16:creationId xmlns:a16="http://schemas.microsoft.com/office/drawing/2014/main" id="{74C5C5A7-8C27-7102-0313-9A83066F9EB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433FC1A-105F-4E2D-8880-E1BFC9DDB186}" type="slidenum">
              <a:rPr lang="en-CA" smtClean="0"/>
              <a:t>‹#›</a:t>
            </a:fld>
            <a:endParaRPr lang="en-CA"/>
          </a:p>
        </p:txBody>
      </p:sp>
    </p:spTree>
    <p:extLst>
      <p:ext uri="{BB962C8B-B14F-4D97-AF65-F5344CB8AC3E}">
        <p14:creationId xmlns:p14="http://schemas.microsoft.com/office/powerpoint/2010/main" val="2244338873"/>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Fidelity Sans 2" panose="020B0504050501040104" pitchFamily="34"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Fidelity Sans 2" panose="020B0504050501040104" pitchFamily="34" charset="0"/>
              </a:defRPr>
            </a:lvl1pPr>
          </a:lstStyle>
          <a:p>
            <a:fld id="{4E227123-2CB7-C54E-82EF-CE2B4F4595EF}" type="datetimeFigureOut">
              <a:rPr lang="en-US" smtClean="0"/>
              <a:pPr/>
              <a:t>06/27/2025</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Fidelity Sans 2" panose="020B0504050501040104" pitchFamily="34"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Fidelity Sans 2" panose="020B0504050501040104" pitchFamily="34" charset="0"/>
              </a:defRPr>
            </a:lvl1pPr>
          </a:lstStyle>
          <a:p>
            <a:fld id="{0E92D164-6E69-5949-903B-16426CF50482}" type="slidenum">
              <a:rPr lang="en-US" smtClean="0"/>
              <a:pPr/>
              <a:t>‹#›</a:t>
            </a:fld>
            <a:endParaRPr lang="en-US"/>
          </a:p>
        </p:txBody>
      </p:sp>
    </p:spTree>
    <p:extLst>
      <p:ext uri="{BB962C8B-B14F-4D97-AF65-F5344CB8AC3E}">
        <p14:creationId xmlns:p14="http://schemas.microsoft.com/office/powerpoint/2010/main" val="25316631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Fidelity Sans 2" panose="020B0504050501040104" pitchFamily="34" charset="0"/>
        <a:ea typeface="+mn-ea"/>
        <a:cs typeface="+mn-cs"/>
      </a:defRPr>
    </a:lvl1pPr>
    <a:lvl2pPr marL="457200" algn="l" defTabSz="914400" rtl="0" eaLnBrk="1" latinLnBrk="0" hangingPunct="1">
      <a:defRPr sz="1200" kern="1200">
        <a:solidFill>
          <a:schemeClr val="tx1"/>
        </a:solidFill>
        <a:latin typeface="Fidelity Sans 2" panose="020B0504050501040104" pitchFamily="34" charset="0"/>
        <a:ea typeface="+mn-ea"/>
        <a:cs typeface="+mn-cs"/>
      </a:defRPr>
    </a:lvl2pPr>
    <a:lvl3pPr marL="914400" algn="l" defTabSz="914400" rtl="0" eaLnBrk="1" latinLnBrk="0" hangingPunct="1">
      <a:defRPr sz="1200" kern="1200">
        <a:solidFill>
          <a:schemeClr val="tx1"/>
        </a:solidFill>
        <a:latin typeface="Fidelity Sans 2" panose="020B0504050501040104" pitchFamily="34" charset="0"/>
        <a:ea typeface="+mn-ea"/>
        <a:cs typeface="+mn-cs"/>
      </a:defRPr>
    </a:lvl3pPr>
    <a:lvl4pPr marL="1371600" algn="l" defTabSz="914400" rtl="0" eaLnBrk="1" latinLnBrk="0" hangingPunct="1">
      <a:defRPr sz="1200" kern="1200">
        <a:solidFill>
          <a:schemeClr val="tx1"/>
        </a:solidFill>
        <a:latin typeface="Fidelity Sans 2" panose="020B0504050501040104" pitchFamily="34" charset="0"/>
        <a:ea typeface="+mn-ea"/>
        <a:cs typeface="+mn-cs"/>
      </a:defRPr>
    </a:lvl4pPr>
    <a:lvl5pPr marL="1828800" algn="l" defTabSz="914400" rtl="0" eaLnBrk="1" latinLnBrk="0" hangingPunct="1">
      <a:defRPr sz="1200" kern="1200">
        <a:solidFill>
          <a:schemeClr val="tx1"/>
        </a:solidFill>
        <a:latin typeface="Fidelity Sans 2" panose="020B05040505010401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7.jpeg"/><Relationship Id="rId4" Type="http://schemas.openxmlformats.org/officeDocument/2006/relationships/image" Target="../media/image2.sv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v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C6DADA4-4A98-1578-7229-A850B2BED8EF}"/>
              </a:ext>
            </a:extLst>
          </p:cNvPr>
          <p:cNvSpPr/>
          <p:nvPr userDrawn="1"/>
        </p:nvSpPr>
        <p:spPr>
          <a:xfrm rot="5400000">
            <a:off x="1370721" y="3656721"/>
            <a:ext cx="5030959" cy="7772400"/>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92">
              <a:latin typeface="+mn-lt"/>
            </a:endParaRPr>
          </a:p>
        </p:txBody>
      </p:sp>
      <p:sp>
        <p:nvSpPr>
          <p:cNvPr id="10" name="Title 1">
            <a:extLst>
              <a:ext uri="{FF2B5EF4-FFF2-40B4-BE49-F238E27FC236}">
                <a16:creationId xmlns:a16="http://schemas.microsoft.com/office/drawing/2014/main" id="{6F7D067B-2BBE-08A4-5B0C-B168C84187C5}"/>
              </a:ext>
            </a:extLst>
          </p:cNvPr>
          <p:cNvSpPr>
            <a:spLocks noGrp="1"/>
          </p:cNvSpPr>
          <p:nvPr>
            <p:ph type="title"/>
          </p:nvPr>
        </p:nvSpPr>
        <p:spPr>
          <a:xfrm>
            <a:off x="459278" y="6863379"/>
            <a:ext cx="5995844" cy="865920"/>
          </a:xfrm>
          <a:prstGeom prst="rect">
            <a:avLst/>
          </a:prstGeom>
        </p:spPr>
        <p:txBody>
          <a:bodyPr vert="horz" lIns="0" tIns="0" rIns="0" bIns="0" rtlCol="0" anchor="t" anchorCtr="0">
            <a:noAutofit/>
          </a:bodyPr>
          <a:lstStyle>
            <a:lvl1pPr>
              <a:defRPr lang="en-US" sz="2782" dirty="0">
                <a:solidFill>
                  <a:srgbClr val="368727"/>
                </a:solidFill>
                <a:latin typeface="+mj-lt"/>
                <a:ea typeface="Roboto Slab Light" pitchFamily="2" charset="0"/>
              </a:defRPr>
            </a:lvl1pPr>
          </a:lstStyle>
          <a:p>
            <a:pPr marL="0" lvl="0"/>
            <a:r>
              <a:rPr lang="en-US"/>
              <a:t>Click to edit Master title style</a:t>
            </a:r>
          </a:p>
        </p:txBody>
      </p:sp>
      <p:sp>
        <p:nvSpPr>
          <p:cNvPr id="11" name="Text Placeholder 7">
            <a:extLst>
              <a:ext uri="{FF2B5EF4-FFF2-40B4-BE49-F238E27FC236}">
                <a16:creationId xmlns:a16="http://schemas.microsoft.com/office/drawing/2014/main" id="{364F5D78-9460-0ACB-5E61-3EB06ECB19B5}"/>
              </a:ext>
            </a:extLst>
          </p:cNvPr>
          <p:cNvSpPr>
            <a:spLocks noGrp="1"/>
          </p:cNvSpPr>
          <p:nvPr>
            <p:ph type="body" sz="quarter" idx="13"/>
          </p:nvPr>
        </p:nvSpPr>
        <p:spPr>
          <a:xfrm>
            <a:off x="459278" y="7691718"/>
            <a:ext cx="5995844" cy="864909"/>
          </a:xfrm>
          <a:prstGeom prst="rect">
            <a:avLst/>
          </a:prstGeom>
        </p:spPr>
        <p:txBody>
          <a:bodyPr vert="horz" lIns="0" tIns="0" rIns="0" bIns="0" rtlCol="0">
            <a:noAutofit/>
          </a:bodyPr>
          <a:lstStyle>
            <a:lvl1pPr>
              <a:defRPr lang="en-US" sz="1391" dirty="0">
                <a:solidFill>
                  <a:schemeClr val="tx2"/>
                </a:solidFill>
                <a:latin typeface="Fidelity Sans 2" panose="020B0504050501040104" pitchFamily="34" charset="0"/>
              </a:defRPr>
            </a:lvl1pPr>
          </a:lstStyle>
          <a:p>
            <a:pPr marL="0" lvl="0" indent="0">
              <a:buNone/>
            </a:pPr>
            <a:r>
              <a:rPr lang="en-US"/>
              <a:t>Click to edit Master text styles</a:t>
            </a:r>
          </a:p>
        </p:txBody>
      </p:sp>
      <p:sp>
        <p:nvSpPr>
          <p:cNvPr id="4" name="Text Placeholder 3">
            <a:extLst>
              <a:ext uri="{FF2B5EF4-FFF2-40B4-BE49-F238E27FC236}">
                <a16:creationId xmlns:a16="http://schemas.microsoft.com/office/drawing/2014/main" id="{2540D209-FA07-6234-13D7-FCAAECCC5AD7}"/>
              </a:ext>
            </a:extLst>
          </p:cNvPr>
          <p:cNvSpPr>
            <a:spLocks noGrp="1"/>
          </p:cNvSpPr>
          <p:nvPr>
            <p:ph type="body" sz="quarter" idx="16" hasCustomPrompt="1"/>
          </p:nvPr>
        </p:nvSpPr>
        <p:spPr>
          <a:xfrm>
            <a:off x="459278" y="425497"/>
            <a:ext cx="4545676" cy="380160"/>
          </a:xfrm>
        </p:spPr>
        <p:txBody>
          <a:bodyPr lIns="0" tIns="0" rIns="0" bIns="0" anchor="ctr">
            <a:noAutofit/>
          </a:bodyPr>
          <a:lstStyle>
            <a:lvl1pPr marL="0" indent="0">
              <a:buNone/>
              <a:defRPr sz="850">
                <a:latin typeface="Fidelity Sans 2 Light" panose="020B0404050501040104" pitchFamily="34" charset="0"/>
              </a:defRPr>
            </a:lvl1pPr>
          </a:lstStyle>
          <a:p>
            <a:pPr lvl="0"/>
            <a:r>
              <a:rPr lang="en-US"/>
              <a:t>Presented By: First name Last name | Month Day</a:t>
            </a:r>
          </a:p>
        </p:txBody>
      </p:sp>
      <p:pic>
        <p:nvPicPr>
          <p:cNvPr id="15" name="Graphic 14">
            <a:extLst>
              <a:ext uri="{FF2B5EF4-FFF2-40B4-BE49-F238E27FC236}">
                <a16:creationId xmlns:a16="http://schemas.microsoft.com/office/drawing/2014/main" id="{712554DF-27A9-8592-A603-4677D3F7CF1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881343" y="8994606"/>
            <a:ext cx="1435081" cy="588329"/>
          </a:xfrm>
          <a:prstGeom prst="rect">
            <a:avLst/>
          </a:prstGeom>
        </p:spPr>
      </p:pic>
      <p:pic>
        <p:nvPicPr>
          <p:cNvPr id="3" name="Picture 2" descr="A group of people sitting on a dock looking at the sunset&#10;&#10;Description automatically generated">
            <a:extLst>
              <a:ext uri="{FF2B5EF4-FFF2-40B4-BE49-F238E27FC236}">
                <a16:creationId xmlns:a16="http://schemas.microsoft.com/office/drawing/2014/main" id="{72425DD7-F1C5-F086-41B5-E117E101011C}"/>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1183342"/>
            <a:ext cx="7772400" cy="5027441"/>
          </a:xfrm>
          <a:prstGeom prst="rect">
            <a:avLst/>
          </a:prstGeom>
        </p:spPr>
      </p:pic>
    </p:spTree>
    <p:extLst>
      <p:ext uri="{BB962C8B-B14F-4D97-AF65-F5344CB8AC3E}">
        <p14:creationId xmlns:p14="http://schemas.microsoft.com/office/powerpoint/2010/main" val="3076690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ver Alterna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C6DADA4-4A98-1578-7229-A850B2BED8EF}"/>
              </a:ext>
            </a:extLst>
          </p:cNvPr>
          <p:cNvSpPr/>
          <p:nvPr userDrawn="1"/>
        </p:nvSpPr>
        <p:spPr>
          <a:xfrm rot="5400000">
            <a:off x="1370721" y="3656721"/>
            <a:ext cx="5030959" cy="7772400"/>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92">
              <a:latin typeface="+mn-lt"/>
            </a:endParaRPr>
          </a:p>
        </p:txBody>
      </p:sp>
      <p:sp>
        <p:nvSpPr>
          <p:cNvPr id="10" name="Title 1">
            <a:extLst>
              <a:ext uri="{FF2B5EF4-FFF2-40B4-BE49-F238E27FC236}">
                <a16:creationId xmlns:a16="http://schemas.microsoft.com/office/drawing/2014/main" id="{6F7D067B-2BBE-08A4-5B0C-B168C84187C5}"/>
              </a:ext>
            </a:extLst>
          </p:cNvPr>
          <p:cNvSpPr>
            <a:spLocks noGrp="1"/>
          </p:cNvSpPr>
          <p:nvPr>
            <p:ph type="title"/>
          </p:nvPr>
        </p:nvSpPr>
        <p:spPr>
          <a:xfrm>
            <a:off x="459278" y="6863379"/>
            <a:ext cx="5995844" cy="865920"/>
          </a:xfrm>
          <a:prstGeom prst="rect">
            <a:avLst/>
          </a:prstGeom>
        </p:spPr>
        <p:txBody>
          <a:bodyPr vert="horz" lIns="0" tIns="0" rIns="0" bIns="0" rtlCol="0" anchor="t" anchorCtr="0">
            <a:noAutofit/>
          </a:bodyPr>
          <a:lstStyle>
            <a:lvl1pPr>
              <a:defRPr lang="en-US" sz="2782" dirty="0">
                <a:solidFill>
                  <a:srgbClr val="368727"/>
                </a:solidFill>
                <a:latin typeface="+mj-lt"/>
                <a:ea typeface="Roboto Slab Light" pitchFamily="2" charset="0"/>
              </a:defRPr>
            </a:lvl1pPr>
          </a:lstStyle>
          <a:p>
            <a:pPr marL="0" lvl="0"/>
            <a:r>
              <a:rPr lang="en-US"/>
              <a:t>Click to edit Master title style</a:t>
            </a:r>
          </a:p>
        </p:txBody>
      </p:sp>
      <p:sp>
        <p:nvSpPr>
          <p:cNvPr id="11" name="Text Placeholder 7">
            <a:extLst>
              <a:ext uri="{FF2B5EF4-FFF2-40B4-BE49-F238E27FC236}">
                <a16:creationId xmlns:a16="http://schemas.microsoft.com/office/drawing/2014/main" id="{364F5D78-9460-0ACB-5E61-3EB06ECB19B5}"/>
              </a:ext>
            </a:extLst>
          </p:cNvPr>
          <p:cNvSpPr>
            <a:spLocks noGrp="1"/>
          </p:cNvSpPr>
          <p:nvPr>
            <p:ph type="body" sz="quarter" idx="13"/>
          </p:nvPr>
        </p:nvSpPr>
        <p:spPr>
          <a:xfrm>
            <a:off x="459278" y="7691718"/>
            <a:ext cx="5995844" cy="864909"/>
          </a:xfrm>
          <a:prstGeom prst="rect">
            <a:avLst/>
          </a:prstGeom>
        </p:spPr>
        <p:txBody>
          <a:bodyPr vert="horz" lIns="0" tIns="0" rIns="0" bIns="0" rtlCol="0">
            <a:noAutofit/>
          </a:bodyPr>
          <a:lstStyle>
            <a:lvl1pPr>
              <a:defRPr lang="en-US" sz="1391" dirty="0">
                <a:solidFill>
                  <a:schemeClr val="tx2"/>
                </a:solidFill>
                <a:latin typeface="Fidelity Sans 2" panose="020B0504050501040104" pitchFamily="34" charset="0"/>
              </a:defRPr>
            </a:lvl1pPr>
          </a:lstStyle>
          <a:p>
            <a:pPr marL="0" lvl="0" indent="0">
              <a:buNone/>
            </a:pPr>
            <a:r>
              <a:rPr lang="en-US"/>
              <a:t>Click to edit Master text styles</a:t>
            </a:r>
          </a:p>
        </p:txBody>
      </p:sp>
      <p:sp>
        <p:nvSpPr>
          <p:cNvPr id="4" name="Text Placeholder 3">
            <a:extLst>
              <a:ext uri="{FF2B5EF4-FFF2-40B4-BE49-F238E27FC236}">
                <a16:creationId xmlns:a16="http://schemas.microsoft.com/office/drawing/2014/main" id="{2540D209-FA07-6234-13D7-FCAAECCC5AD7}"/>
              </a:ext>
            </a:extLst>
          </p:cNvPr>
          <p:cNvSpPr>
            <a:spLocks noGrp="1"/>
          </p:cNvSpPr>
          <p:nvPr>
            <p:ph type="body" sz="quarter" idx="16" hasCustomPrompt="1"/>
          </p:nvPr>
        </p:nvSpPr>
        <p:spPr>
          <a:xfrm>
            <a:off x="459278" y="425497"/>
            <a:ext cx="4545676" cy="380160"/>
          </a:xfrm>
        </p:spPr>
        <p:txBody>
          <a:bodyPr lIns="0" tIns="0" rIns="0" bIns="0" anchor="ctr">
            <a:normAutofit/>
          </a:bodyPr>
          <a:lstStyle>
            <a:lvl1pPr marL="0" indent="0">
              <a:buNone/>
              <a:defRPr sz="850">
                <a:latin typeface="Fidelity Sans 2 Light" panose="020B0404050501040104" pitchFamily="34" charset="0"/>
              </a:defRPr>
            </a:lvl1pPr>
          </a:lstStyle>
          <a:p>
            <a:pPr lvl="0"/>
            <a:r>
              <a:rPr lang="en-US"/>
              <a:t>Prepared for ABC Company | Month XX, XXXX</a:t>
            </a:r>
          </a:p>
        </p:txBody>
      </p:sp>
      <p:pic>
        <p:nvPicPr>
          <p:cNvPr id="6" name="Picture 5" descr="A person sitting at a table with her feet on the table&#10;&#10;Description automatically generated">
            <a:extLst>
              <a:ext uri="{FF2B5EF4-FFF2-40B4-BE49-F238E27FC236}">
                <a16:creationId xmlns:a16="http://schemas.microsoft.com/office/drawing/2014/main" id="{69701418-3C4F-2A21-FAE0-BF51DA76F54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183342"/>
            <a:ext cx="7772399" cy="5027441"/>
          </a:xfrm>
          <a:prstGeom prst="rect">
            <a:avLst/>
          </a:prstGeom>
          <a:solidFill>
            <a:schemeClr val="bg1"/>
          </a:solidFill>
        </p:spPr>
      </p:pic>
      <p:pic>
        <p:nvPicPr>
          <p:cNvPr id="15" name="Graphic 14">
            <a:extLst>
              <a:ext uri="{FF2B5EF4-FFF2-40B4-BE49-F238E27FC236}">
                <a16:creationId xmlns:a16="http://schemas.microsoft.com/office/drawing/2014/main" id="{712554DF-27A9-8592-A603-4677D3F7CF1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881343" y="8994606"/>
            <a:ext cx="1435081" cy="588329"/>
          </a:xfrm>
          <a:prstGeom prst="rect">
            <a:avLst/>
          </a:prstGeom>
        </p:spPr>
      </p:pic>
    </p:spTree>
    <p:extLst>
      <p:ext uri="{BB962C8B-B14F-4D97-AF65-F5344CB8AC3E}">
        <p14:creationId xmlns:p14="http://schemas.microsoft.com/office/powerpoint/2010/main" val="3445484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Divider">
    <p:spTree>
      <p:nvGrpSpPr>
        <p:cNvPr id="1" name=""/>
        <p:cNvGrpSpPr/>
        <p:nvPr/>
      </p:nvGrpSpPr>
      <p:grpSpPr>
        <a:xfrm>
          <a:off x="0" y="0"/>
          <a:ext cx="0" cy="0"/>
          <a:chOff x="0" y="0"/>
          <a:chExt cx="0" cy="0"/>
        </a:xfrm>
      </p:grpSpPr>
      <p:pic>
        <p:nvPicPr>
          <p:cNvPr id="31" name="Picture 50" descr="Fid_Logo_Rev.png">
            <a:extLst>
              <a:ext uri="{FF2B5EF4-FFF2-40B4-BE49-F238E27FC236}">
                <a16:creationId xmlns:a16="http://schemas.microsoft.com/office/drawing/2014/main" id="{A808EC07-CB60-3C4D-8059-F85F6F7D35C1}"/>
              </a:ext>
            </a:extLst>
          </p:cNvPr>
          <p:cNvPicPr>
            <a:picLocks/>
          </p:cNvPicPr>
          <p:nvPr/>
        </p:nvPicPr>
        <p:blipFill>
          <a:blip r:embed="rId2" cstate="print">
            <a:extLst>
              <a:ext uri="{28A0092B-C50C-407E-A947-70E740481C1C}">
                <a14:useLocalDpi xmlns:a14="http://schemas.microsoft.com/office/drawing/2010/main"/>
              </a:ext>
            </a:extLst>
          </a:blip>
          <a:srcRect/>
          <a:stretch>
            <a:fillRect/>
          </a:stretch>
        </p:blipFill>
        <p:spPr bwMode="auto">
          <a:xfrm>
            <a:off x="5864859" y="8961481"/>
            <a:ext cx="1551099" cy="5567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E3275E17-7E4C-E948-A24F-08D9300E9B07}"/>
              </a:ext>
            </a:extLst>
          </p:cNvPr>
          <p:cNvSpPr>
            <a:spLocks noGrp="1"/>
          </p:cNvSpPr>
          <p:nvPr>
            <p:ph type="ctrTitle" hasCustomPrompt="1"/>
          </p:nvPr>
        </p:nvSpPr>
        <p:spPr>
          <a:xfrm>
            <a:off x="459278" y="3136876"/>
            <a:ext cx="4226722" cy="1020122"/>
          </a:xfrm>
        </p:spPr>
        <p:txBody>
          <a:bodyPr lIns="0" tIns="0" rIns="0" bIns="0" anchor="b">
            <a:noAutofit/>
          </a:bodyPr>
          <a:lstStyle>
            <a:lvl1pPr algn="l">
              <a:lnSpc>
                <a:spcPts val="4482"/>
              </a:lnSpc>
              <a:defRPr sz="3400">
                <a:solidFill>
                  <a:schemeClr val="accent1"/>
                </a:solidFill>
              </a:defRPr>
            </a:lvl1pPr>
          </a:lstStyle>
          <a:p>
            <a:r>
              <a:rPr lang="en-US"/>
              <a:t>Divider headline</a:t>
            </a:r>
          </a:p>
        </p:txBody>
      </p:sp>
      <p:sp>
        <p:nvSpPr>
          <p:cNvPr id="3" name="Subtitle 2">
            <a:extLst>
              <a:ext uri="{FF2B5EF4-FFF2-40B4-BE49-F238E27FC236}">
                <a16:creationId xmlns:a16="http://schemas.microsoft.com/office/drawing/2014/main" id="{010E55C7-91D2-4641-B172-A89B7315F3BC}"/>
              </a:ext>
            </a:extLst>
          </p:cNvPr>
          <p:cNvSpPr>
            <a:spLocks noGrp="1"/>
          </p:cNvSpPr>
          <p:nvPr>
            <p:ph type="subTitle" idx="1" hasCustomPrompt="1"/>
          </p:nvPr>
        </p:nvSpPr>
        <p:spPr>
          <a:xfrm>
            <a:off x="459278" y="4434919"/>
            <a:ext cx="4226722" cy="863839"/>
          </a:xfrm>
        </p:spPr>
        <p:txBody>
          <a:bodyPr lIns="0" tIns="0" rIns="0" bIns="0" anchor="t">
            <a:noAutofit/>
          </a:bodyPr>
          <a:lstStyle>
            <a:lvl1pPr marL="0" indent="0" algn="l">
              <a:lnSpc>
                <a:spcPts val="2009"/>
              </a:lnSpc>
              <a:spcBef>
                <a:spcPts val="0"/>
              </a:spcBef>
              <a:buNone/>
              <a:defRPr sz="1391">
                <a:solidFill>
                  <a:schemeClr val="tx2"/>
                </a:solidFill>
              </a:defRPr>
            </a:lvl1pPr>
            <a:lvl2pPr marL="353278" indent="0" algn="ctr">
              <a:buNone/>
              <a:defRPr sz="1545"/>
            </a:lvl2pPr>
            <a:lvl3pPr marL="706557" indent="0" algn="ctr">
              <a:buNone/>
              <a:defRPr sz="1391"/>
            </a:lvl3pPr>
            <a:lvl4pPr marL="1059835" indent="0" algn="ctr">
              <a:buNone/>
              <a:defRPr sz="1236"/>
            </a:lvl4pPr>
            <a:lvl5pPr marL="1413114" indent="0" algn="ctr">
              <a:buNone/>
              <a:defRPr sz="1236"/>
            </a:lvl5pPr>
            <a:lvl6pPr marL="1766392" indent="0" algn="ctr">
              <a:buNone/>
              <a:defRPr sz="1236"/>
            </a:lvl6pPr>
            <a:lvl7pPr marL="2119671" indent="0" algn="ctr">
              <a:buNone/>
              <a:defRPr sz="1236"/>
            </a:lvl7pPr>
            <a:lvl8pPr marL="2472949" indent="0" algn="ctr">
              <a:buNone/>
              <a:defRPr sz="1236"/>
            </a:lvl8pPr>
            <a:lvl9pPr marL="2826228" indent="0" algn="ctr">
              <a:buNone/>
              <a:defRPr sz="1236"/>
            </a:lvl9pPr>
          </a:lstStyle>
          <a:p>
            <a:r>
              <a:rPr lang="en-US"/>
              <a:t>A subhead that supports the headline can be two lines but not more.</a:t>
            </a:r>
          </a:p>
        </p:txBody>
      </p:sp>
      <p:pic>
        <p:nvPicPr>
          <p:cNvPr id="7" name="Picture 6">
            <a:extLst>
              <a:ext uri="{FF2B5EF4-FFF2-40B4-BE49-F238E27FC236}">
                <a16:creationId xmlns:a16="http://schemas.microsoft.com/office/drawing/2014/main" id="{06544219-304F-634D-4E7C-F5DBF0EBFC4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000048" y="0"/>
            <a:ext cx="2772352" cy="10058400"/>
          </a:xfrm>
          <a:prstGeom prst="rect">
            <a:avLst/>
          </a:prstGeom>
        </p:spPr>
      </p:pic>
      <p:pic>
        <p:nvPicPr>
          <p:cNvPr id="4" name="Graphic 3">
            <a:extLst>
              <a:ext uri="{FF2B5EF4-FFF2-40B4-BE49-F238E27FC236}">
                <a16:creationId xmlns:a16="http://schemas.microsoft.com/office/drawing/2014/main" id="{8F27AF8F-4726-71ED-A667-A79C8200DB0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3250919" y="8993085"/>
            <a:ext cx="1435081" cy="588329"/>
          </a:xfrm>
          <a:prstGeom prst="rect">
            <a:avLst/>
          </a:prstGeom>
        </p:spPr>
      </p:pic>
      <p:sp>
        <p:nvSpPr>
          <p:cNvPr id="5" name="Date Placeholder 4">
            <a:extLst>
              <a:ext uri="{FF2B5EF4-FFF2-40B4-BE49-F238E27FC236}">
                <a16:creationId xmlns:a16="http://schemas.microsoft.com/office/drawing/2014/main" id="{43FA07E0-489E-4A86-7633-E7380BD27ABB}"/>
              </a:ext>
            </a:extLst>
          </p:cNvPr>
          <p:cNvSpPr>
            <a:spLocks noGrp="1"/>
          </p:cNvSpPr>
          <p:nvPr>
            <p:ph type="dt" sz="half" idx="10"/>
          </p:nvPr>
        </p:nvSpPr>
        <p:spPr/>
        <p:txBody>
          <a:bodyPr/>
          <a:lstStyle>
            <a:lvl1pPr>
              <a:defRPr>
                <a:solidFill>
                  <a:schemeClr val="bg1"/>
                </a:solidFill>
              </a:defRPr>
            </a:lvl1pPr>
          </a:lstStyle>
          <a:p>
            <a:r>
              <a:rPr lang="en-CA"/>
              <a:t>XXXXXX.XX</a:t>
            </a:r>
          </a:p>
        </p:txBody>
      </p:sp>
      <p:sp>
        <p:nvSpPr>
          <p:cNvPr id="8" name="Slide Number Placeholder 7">
            <a:extLst>
              <a:ext uri="{FF2B5EF4-FFF2-40B4-BE49-F238E27FC236}">
                <a16:creationId xmlns:a16="http://schemas.microsoft.com/office/drawing/2014/main" id="{FABEFBEA-5C38-2E46-A681-31BCB517B7B6}"/>
              </a:ext>
            </a:extLst>
          </p:cNvPr>
          <p:cNvSpPr>
            <a:spLocks noGrp="1"/>
          </p:cNvSpPr>
          <p:nvPr>
            <p:ph type="sldNum" sz="quarter" idx="12"/>
          </p:nvPr>
        </p:nvSpPr>
        <p:spPr/>
        <p:txBody>
          <a:bodyPr/>
          <a:lstStyle/>
          <a:p>
            <a:fld id="{05BFBC55-CFB3-E64F-8BCC-34A4E1FBD227}" type="slidenum">
              <a:rPr lang="en-US" smtClean="0"/>
              <a:pPr/>
              <a:t>‹#›</a:t>
            </a:fld>
            <a:endParaRPr lang="en-US"/>
          </a:p>
        </p:txBody>
      </p:sp>
    </p:spTree>
    <p:extLst>
      <p:ext uri="{BB962C8B-B14F-4D97-AF65-F5344CB8AC3E}">
        <p14:creationId xmlns:p14="http://schemas.microsoft.com/office/powerpoint/2010/main" val="625664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Divider Alternate">
    <p:spTree>
      <p:nvGrpSpPr>
        <p:cNvPr id="1" name=""/>
        <p:cNvGrpSpPr/>
        <p:nvPr/>
      </p:nvGrpSpPr>
      <p:grpSpPr>
        <a:xfrm>
          <a:off x="0" y="0"/>
          <a:ext cx="0" cy="0"/>
          <a:chOff x="0" y="0"/>
          <a:chExt cx="0" cy="0"/>
        </a:xfrm>
      </p:grpSpPr>
      <p:pic>
        <p:nvPicPr>
          <p:cNvPr id="31" name="Picture 50" descr="Fid_Logo_Rev.png">
            <a:extLst>
              <a:ext uri="{FF2B5EF4-FFF2-40B4-BE49-F238E27FC236}">
                <a16:creationId xmlns:a16="http://schemas.microsoft.com/office/drawing/2014/main" id="{A808EC07-CB60-3C4D-8059-F85F6F7D35C1}"/>
              </a:ext>
            </a:extLst>
          </p:cNvPr>
          <p:cNvPicPr>
            <a:picLocks/>
          </p:cNvPicPr>
          <p:nvPr/>
        </p:nvPicPr>
        <p:blipFill>
          <a:blip r:embed="rId2" cstate="print">
            <a:extLst>
              <a:ext uri="{28A0092B-C50C-407E-A947-70E740481C1C}">
                <a14:useLocalDpi xmlns:a14="http://schemas.microsoft.com/office/drawing/2010/main"/>
              </a:ext>
            </a:extLst>
          </a:blip>
          <a:srcRect/>
          <a:stretch>
            <a:fillRect/>
          </a:stretch>
        </p:blipFill>
        <p:spPr bwMode="auto">
          <a:xfrm>
            <a:off x="5864859" y="8961481"/>
            <a:ext cx="1551099" cy="5567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E3275E17-7E4C-E948-A24F-08D9300E9B07}"/>
              </a:ext>
            </a:extLst>
          </p:cNvPr>
          <p:cNvSpPr>
            <a:spLocks noGrp="1"/>
          </p:cNvSpPr>
          <p:nvPr>
            <p:ph type="ctrTitle" hasCustomPrompt="1"/>
          </p:nvPr>
        </p:nvSpPr>
        <p:spPr>
          <a:xfrm>
            <a:off x="459278" y="4141694"/>
            <a:ext cx="4143787" cy="2012612"/>
          </a:xfrm>
        </p:spPr>
        <p:txBody>
          <a:bodyPr vert="horz" lIns="0" tIns="0" rIns="0" bIns="0" rtlCol="0" anchor="t" anchorCtr="0">
            <a:noAutofit/>
          </a:bodyPr>
          <a:lstStyle>
            <a:lvl1pPr>
              <a:defRPr lang="en-US" sz="3400" dirty="0">
                <a:solidFill>
                  <a:srgbClr val="368727"/>
                </a:solidFill>
                <a:ea typeface="Roboto Slab Light" pitchFamily="2" charset="0"/>
              </a:defRPr>
            </a:lvl1pPr>
          </a:lstStyle>
          <a:p>
            <a:pPr marL="0" lvl="0"/>
            <a:r>
              <a:rPr lang="en-US" sz="3400">
                <a:solidFill>
                  <a:srgbClr val="368727"/>
                </a:solidFill>
                <a:latin typeface="Fidelity Slab Light" pitchFamily="2" charset="77"/>
                <a:ea typeface="Roboto Slab Light" pitchFamily="2" charset="0"/>
              </a:rPr>
              <a:t>Product Additional Name/Headline</a:t>
            </a:r>
            <a:endParaRPr lang="en-US"/>
          </a:p>
        </p:txBody>
      </p:sp>
      <p:sp>
        <p:nvSpPr>
          <p:cNvPr id="3" name="Subtitle 2">
            <a:extLst>
              <a:ext uri="{FF2B5EF4-FFF2-40B4-BE49-F238E27FC236}">
                <a16:creationId xmlns:a16="http://schemas.microsoft.com/office/drawing/2014/main" id="{010E55C7-91D2-4641-B172-A89B7315F3BC}"/>
              </a:ext>
            </a:extLst>
          </p:cNvPr>
          <p:cNvSpPr>
            <a:spLocks noGrp="1"/>
          </p:cNvSpPr>
          <p:nvPr>
            <p:ph type="subTitle" idx="1" hasCustomPrompt="1"/>
          </p:nvPr>
        </p:nvSpPr>
        <p:spPr>
          <a:xfrm>
            <a:off x="459278" y="6154306"/>
            <a:ext cx="4143786" cy="863839"/>
          </a:xfrm>
        </p:spPr>
        <p:txBody>
          <a:bodyPr lIns="0" tIns="0" rIns="0" bIns="0">
            <a:noAutofit/>
          </a:bodyPr>
          <a:lstStyle>
            <a:lvl1pPr>
              <a:defRPr lang="en-US" sz="1391" dirty="0">
                <a:solidFill>
                  <a:schemeClr val="tx2"/>
                </a:solidFill>
              </a:defRPr>
            </a:lvl1pPr>
          </a:lstStyle>
          <a:p>
            <a:pPr lvl="0"/>
            <a:r>
              <a:rPr lang="en-US"/>
              <a:t>A subhead that supports the headline can be two lines but not more.</a:t>
            </a:r>
          </a:p>
        </p:txBody>
      </p:sp>
      <p:sp>
        <p:nvSpPr>
          <p:cNvPr id="8" name="Content Placeholder 7">
            <a:extLst>
              <a:ext uri="{FF2B5EF4-FFF2-40B4-BE49-F238E27FC236}">
                <a16:creationId xmlns:a16="http://schemas.microsoft.com/office/drawing/2014/main" id="{92027668-6D7E-CE40-A459-93DD543027A1}"/>
              </a:ext>
            </a:extLst>
          </p:cNvPr>
          <p:cNvSpPr>
            <a:spLocks noGrp="1"/>
          </p:cNvSpPr>
          <p:nvPr>
            <p:ph sz="quarter" idx="13" hasCustomPrompt="1"/>
          </p:nvPr>
        </p:nvSpPr>
        <p:spPr>
          <a:xfrm>
            <a:off x="459278" y="482675"/>
            <a:ext cx="4143786" cy="382024"/>
          </a:xfrm>
        </p:spPr>
        <p:txBody>
          <a:bodyPr lIns="0" tIns="0" rIns="0" bIns="0" anchor="ctr">
            <a:noAutofit/>
          </a:bodyPr>
          <a:lstStyle>
            <a:lvl1pPr marL="0" indent="0">
              <a:buNone/>
              <a:defRPr sz="850" b="0" cap="none" baseline="0">
                <a:solidFill>
                  <a:schemeClr val="tx1"/>
                </a:solidFill>
                <a:latin typeface="Fidelity Sans 2 Light" panose="020B0404050501040104" pitchFamily="34" charset="0"/>
              </a:defRPr>
            </a:lvl1pPr>
          </a:lstStyle>
          <a:p>
            <a:r>
              <a:rPr lang="en-US"/>
              <a:t>Prepared for ABC Company | Month XX, XXXX</a:t>
            </a:r>
          </a:p>
        </p:txBody>
      </p:sp>
      <p:pic>
        <p:nvPicPr>
          <p:cNvPr id="16" name="Graphic 15">
            <a:extLst>
              <a:ext uri="{FF2B5EF4-FFF2-40B4-BE49-F238E27FC236}">
                <a16:creationId xmlns:a16="http://schemas.microsoft.com/office/drawing/2014/main" id="{BEA31247-8F6D-F512-E9D2-14844B2BC8C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167985" y="9001408"/>
            <a:ext cx="1435081" cy="588329"/>
          </a:xfrm>
          <a:prstGeom prst="rect">
            <a:avLst/>
          </a:prstGeom>
        </p:spPr>
      </p:pic>
      <p:pic>
        <p:nvPicPr>
          <p:cNvPr id="17" name="Picture 16" descr="A person in a pharmacy looking at a product&#10;&#10;Description automatically generated">
            <a:extLst>
              <a:ext uri="{FF2B5EF4-FFF2-40B4-BE49-F238E27FC236}">
                <a16:creationId xmlns:a16="http://schemas.microsoft.com/office/drawing/2014/main" id="{5CFB7EC8-B8E4-14FB-BB8D-17B4DD351745}"/>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5000048" y="0"/>
            <a:ext cx="2772352" cy="10058400"/>
          </a:xfrm>
          <a:prstGeom prst="rect">
            <a:avLst/>
          </a:prstGeom>
        </p:spPr>
      </p:pic>
      <p:sp>
        <p:nvSpPr>
          <p:cNvPr id="5" name="Text Placeholder 4">
            <a:extLst>
              <a:ext uri="{FF2B5EF4-FFF2-40B4-BE49-F238E27FC236}">
                <a16:creationId xmlns:a16="http://schemas.microsoft.com/office/drawing/2014/main" id="{93884A7E-CA67-CAE6-C193-644B63E852F4}"/>
              </a:ext>
            </a:extLst>
          </p:cNvPr>
          <p:cNvSpPr>
            <a:spLocks noGrp="1"/>
          </p:cNvSpPr>
          <p:nvPr>
            <p:ph type="body" sz="quarter" idx="15" hasCustomPrompt="1"/>
          </p:nvPr>
        </p:nvSpPr>
        <p:spPr>
          <a:xfrm>
            <a:off x="456218" y="2686184"/>
            <a:ext cx="4146846" cy="591671"/>
          </a:xfrm>
        </p:spPr>
        <p:txBody>
          <a:bodyPr/>
          <a:lstStyle>
            <a:lvl1pPr>
              <a:defRPr lang="en-US" sz="1391" kern="1200" dirty="0">
                <a:solidFill>
                  <a:schemeClr val="tx1"/>
                </a:solidFill>
                <a:latin typeface="+mn-lt"/>
                <a:ea typeface="+mn-ea"/>
                <a:cs typeface="+mn-cs"/>
              </a:defRPr>
            </a:lvl1pPr>
            <a:lvl2pPr>
              <a:defRPr/>
            </a:lvl2pPr>
            <a:lvl3pPr>
              <a:defRPr/>
            </a:lvl3pPr>
            <a:lvl4pPr>
              <a:defRPr/>
            </a:lvl4pPr>
            <a:lvl5pPr>
              <a:defRPr/>
            </a:lvl5pPr>
          </a:lstStyle>
          <a:p>
            <a:pPr marL="0" lvl="0" indent="0" algn="l" defTabSz="623450" rtl="0" eaLnBrk="1" latinLnBrk="0" hangingPunct="1">
              <a:lnSpc>
                <a:spcPct val="100000"/>
              </a:lnSpc>
              <a:spcBef>
                <a:spcPct val="0"/>
              </a:spcBef>
              <a:buFont typeface="Arial" panose="020B0604020202020204" pitchFamily="34" charset="0"/>
              <a:buNone/>
            </a:pPr>
            <a:r>
              <a:rPr lang="en-US"/>
              <a:t>Product Segment/Market/Name</a:t>
            </a:r>
          </a:p>
        </p:txBody>
      </p:sp>
      <p:sp>
        <p:nvSpPr>
          <p:cNvPr id="7" name="Date Placeholder 6">
            <a:extLst>
              <a:ext uri="{FF2B5EF4-FFF2-40B4-BE49-F238E27FC236}">
                <a16:creationId xmlns:a16="http://schemas.microsoft.com/office/drawing/2014/main" id="{5FEB7C2A-0B3C-841E-6EC4-7052E626107A}"/>
              </a:ext>
            </a:extLst>
          </p:cNvPr>
          <p:cNvSpPr>
            <a:spLocks noGrp="1"/>
          </p:cNvSpPr>
          <p:nvPr>
            <p:ph type="dt" sz="half" idx="16"/>
          </p:nvPr>
        </p:nvSpPr>
        <p:spPr/>
        <p:txBody>
          <a:bodyPr/>
          <a:lstStyle>
            <a:lvl1pPr>
              <a:defRPr>
                <a:solidFill>
                  <a:schemeClr val="bg1"/>
                </a:solidFill>
              </a:defRPr>
            </a:lvl1pPr>
          </a:lstStyle>
          <a:p>
            <a:r>
              <a:rPr lang="en-CA"/>
              <a:t>XXXXXX.XX</a:t>
            </a:r>
          </a:p>
        </p:txBody>
      </p:sp>
      <p:sp>
        <p:nvSpPr>
          <p:cNvPr id="10" name="Slide Number Placeholder 9">
            <a:extLst>
              <a:ext uri="{FF2B5EF4-FFF2-40B4-BE49-F238E27FC236}">
                <a16:creationId xmlns:a16="http://schemas.microsoft.com/office/drawing/2014/main" id="{F275D68B-18A1-C0F6-0136-1AE35DD2C6F4}"/>
              </a:ext>
            </a:extLst>
          </p:cNvPr>
          <p:cNvSpPr>
            <a:spLocks noGrp="1"/>
          </p:cNvSpPr>
          <p:nvPr>
            <p:ph type="sldNum" sz="quarter" idx="18"/>
          </p:nvPr>
        </p:nvSpPr>
        <p:spPr/>
        <p:txBody>
          <a:bodyPr/>
          <a:lstStyle/>
          <a:p>
            <a:fld id="{05BFBC55-CFB3-E64F-8BCC-34A4E1FBD227}" type="slidenum">
              <a:rPr lang="en-US" smtClean="0"/>
              <a:pPr/>
              <a:t>‹#›</a:t>
            </a:fld>
            <a:endParaRPr lang="en-US"/>
          </a:p>
        </p:txBody>
      </p:sp>
    </p:spTree>
    <p:extLst>
      <p:ext uri="{BB962C8B-B14F-4D97-AF65-F5344CB8AC3E}">
        <p14:creationId xmlns:p14="http://schemas.microsoft.com/office/powerpoint/2010/main" val="2448110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5_WHT Headline + Foot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BDF3-B79D-7641-92C8-181EEDD5A8CE}"/>
              </a:ext>
            </a:extLst>
          </p:cNvPr>
          <p:cNvSpPr>
            <a:spLocks noGrp="1"/>
          </p:cNvSpPr>
          <p:nvPr>
            <p:ph type="title"/>
          </p:nvPr>
        </p:nvSpPr>
        <p:spPr>
          <a:xfrm>
            <a:off x="459000" y="591671"/>
            <a:ext cx="6861973" cy="503153"/>
          </a:xfrm>
          <a:prstGeom prst="rect">
            <a:avLst/>
          </a:prstGeom>
        </p:spPr>
        <p:txBody>
          <a:bodyPr vert="horz" lIns="0" tIns="0" rIns="0" bIns="0" rtlCol="0" anchor="t" anchorCtr="0">
            <a:noAutofit/>
          </a:bodyPr>
          <a:lstStyle>
            <a:lvl1pPr>
              <a:defRPr lang="en-US" sz="2164" dirty="0">
                <a:ea typeface="+mn-ea"/>
                <a:cs typeface="Calibri" panose="020F0502020204030204" pitchFamily="34" charset="0"/>
              </a:defRPr>
            </a:lvl1pPr>
          </a:lstStyle>
          <a:p>
            <a:pPr lvl="0"/>
            <a:r>
              <a:rPr lang="en-US"/>
              <a:t>Click to edit Master title style</a:t>
            </a:r>
          </a:p>
        </p:txBody>
      </p:sp>
      <p:sp>
        <p:nvSpPr>
          <p:cNvPr id="7" name="Rectangle 6">
            <a:extLst>
              <a:ext uri="{FF2B5EF4-FFF2-40B4-BE49-F238E27FC236}">
                <a16:creationId xmlns:a16="http://schemas.microsoft.com/office/drawing/2014/main" id="{CC8ADF02-E029-AFCC-1AEA-78E513209F09}"/>
              </a:ext>
            </a:extLst>
          </p:cNvPr>
          <p:cNvSpPr/>
          <p:nvPr userDrawn="1"/>
        </p:nvSpPr>
        <p:spPr>
          <a:xfrm rot="10800000">
            <a:off x="0" y="1775011"/>
            <a:ext cx="7772400" cy="7399991"/>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92" b="0" i="0">
              <a:latin typeface="Fidelity Sans 2" panose="020B0504050501040104" pitchFamily="34" charset="0"/>
            </a:endParaRPr>
          </a:p>
        </p:txBody>
      </p:sp>
      <p:sp>
        <p:nvSpPr>
          <p:cNvPr id="8" name="Text Placeholder 7">
            <a:extLst>
              <a:ext uri="{FF2B5EF4-FFF2-40B4-BE49-F238E27FC236}">
                <a16:creationId xmlns:a16="http://schemas.microsoft.com/office/drawing/2014/main" id="{CB550505-5B21-43BD-93D9-D645D795B57B}"/>
              </a:ext>
            </a:extLst>
          </p:cNvPr>
          <p:cNvSpPr>
            <a:spLocks noGrp="1"/>
          </p:cNvSpPr>
          <p:nvPr>
            <p:ph type="body" sz="quarter" idx="13"/>
          </p:nvPr>
        </p:nvSpPr>
        <p:spPr>
          <a:xfrm>
            <a:off x="459000" y="1183341"/>
            <a:ext cx="6861972" cy="503153"/>
          </a:xfrm>
        </p:spPr>
        <p:txBody>
          <a:bodyPr vert="horz" lIns="0" tIns="0" rIns="0" bIns="0" rtlCol="0">
            <a:noAutofit/>
          </a:bodyPr>
          <a:lstStyle>
            <a:lvl1pPr>
              <a:defRPr lang="en-US" sz="1236" dirty="0">
                <a:solidFill>
                  <a:schemeClr val="tx2"/>
                </a:solidFill>
              </a:defRPr>
            </a:lvl1pPr>
          </a:lstStyle>
          <a:p>
            <a:pPr lvl="0"/>
            <a:r>
              <a:rPr lang="en-US"/>
              <a:t>Click to edit Master text styles</a:t>
            </a:r>
          </a:p>
          <a:p>
            <a:pPr lvl="0"/>
            <a:endParaRPr lang="en-US"/>
          </a:p>
        </p:txBody>
      </p:sp>
      <p:sp>
        <p:nvSpPr>
          <p:cNvPr id="4" name="Date Placeholder 3">
            <a:extLst>
              <a:ext uri="{FF2B5EF4-FFF2-40B4-BE49-F238E27FC236}">
                <a16:creationId xmlns:a16="http://schemas.microsoft.com/office/drawing/2014/main" id="{F6D4F603-CB7A-1252-C7A0-D8AACE7E058D}"/>
              </a:ext>
            </a:extLst>
          </p:cNvPr>
          <p:cNvSpPr>
            <a:spLocks noGrp="1"/>
          </p:cNvSpPr>
          <p:nvPr>
            <p:ph type="dt" sz="half" idx="14"/>
          </p:nvPr>
        </p:nvSpPr>
        <p:spPr/>
        <p:txBody>
          <a:bodyPr/>
          <a:lstStyle/>
          <a:p>
            <a:r>
              <a:rPr lang="en-CA"/>
              <a:t>XXXXXX.XX</a:t>
            </a:r>
          </a:p>
        </p:txBody>
      </p:sp>
      <p:sp>
        <p:nvSpPr>
          <p:cNvPr id="9" name="Footer Placeholder 8">
            <a:extLst>
              <a:ext uri="{FF2B5EF4-FFF2-40B4-BE49-F238E27FC236}">
                <a16:creationId xmlns:a16="http://schemas.microsoft.com/office/drawing/2014/main" id="{E4C4EE02-6731-139A-E45A-5A7AE2C0AE80}"/>
              </a:ext>
            </a:extLst>
          </p:cNvPr>
          <p:cNvSpPr>
            <a:spLocks noGrp="1"/>
          </p:cNvSpPr>
          <p:nvPr>
            <p:ph type="ftr" sz="quarter" idx="15"/>
          </p:nvPr>
        </p:nvSpPr>
        <p:spPr/>
        <p:txBody>
          <a:bodyPr/>
          <a:lstStyle/>
          <a:p>
            <a:endParaRPr lang="en-US"/>
          </a:p>
        </p:txBody>
      </p:sp>
      <p:sp>
        <p:nvSpPr>
          <p:cNvPr id="10" name="Slide Number Placeholder 9">
            <a:extLst>
              <a:ext uri="{FF2B5EF4-FFF2-40B4-BE49-F238E27FC236}">
                <a16:creationId xmlns:a16="http://schemas.microsoft.com/office/drawing/2014/main" id="{0B290C6C-EE50-E62D-8876-A29A4F5CC7D4}"/>
              </a:ext>
            </a:extLst>
          </p:cNvPr>
          <p:cNvSpPr>
            <a:spLocks noGrp="1"/>
          </p:cNvSpPr>
          <p:nvPr>
            <p:ph type="sldNum" sz="quarter" idx="16"/>
          </p:nvPr>
        </p:nvSpPr>
        <p:spPr/>
        <p:txBody>
          <a:bodyPr/>
          <a:lstStyle/>
          <a:p>
            <a:fld id="{05BFBC55-CFB3-E64F-8BCC-34A4E1FBD227}" type="slidenum">
              <a:rPr lang="en-US" smtClean="0"/>
              <a:pPr/>
              <a:t>‹#›</a:t>
            </a:fld>
            <a:endParaRPr lang="en-US"/>
          </a:p>
        </p:txBody>
      </p:sp>
    </p:spTree>
    <p:extLst>
      <p:ext uri="{BB962C8B-B14F-4D97-AF65-F5344CB8AC3E}">
        <p14:creationId xmlns:p14="http://schemas.microsoft.com/office/powerpoint/2010/main" val="631731400"/>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Full Mis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D4EF1CB-62D5-0F39-68B6-4F89EC2D9253}"/>
              </a:ext>
            </a:extLst>
          </p:cNvPr>
          <p:cNvSpPr/>
          <p:nvPr userDrawn="1"/>
        </p:nvSpPr>
        <p:spPr>
          <a:xfrm rot="10800000">
            <a:off x="0" y="0"/>
            <a:ext cx="7772400" cy="10058400"/>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892" b="0" i="0">
              <a:latin typeface="Fidelity Sans 2" panose="020B0504050501040104" pitchFamily="34" charset="0"/>
            </a:endParaRPr>
          </a:p>
        </p:txBody>
      </p:sp>
      <p:sp>
        <p:nvSpPr>
          <p:cNvPr id="5" name="Footer Placeholder 4">
            <a:extLst>
              <a:ext uri="{FF2B5EF4-FFF2-40B4-BE49-F238E27FC236}">
                <a16:creationId xmlns:a16="http://schemas.microsoft.com/office/drawing/2014/main" id="{40CE4273-1BC9-094E-91EB-6249D7D6533D}"/>
              </a:ext>
            </a:extLst>
          </p:cNvPr>
          <p:cNvSpPr>
            <a:spLocks noGrp="1"/>
          </p:cNvSpPr>
          <p:nvPr>
            <p:ph type="ftr" sz="quarter" idx="11"/>
          </p:nvPr>
        </p:nvSpPr>
        <p:spPr/>
        <p:txBody>
          <a:bodyPr vert="horz" lIns="0" tIns="0" rIns="0" bIns="0" rtlCol="0" anchor="b" anchorCtr="0"/>
          <a:lstStyle>
            <a:lvl1pPr>
              <a:defRPr lang="en-US"/>
            </a:lvl1pPr>
          </a:lstStyle>
          <a:p>
            <a:endParaRPr lang="en-CA"/>
          </a:p>
        </p:txBody>
      </p:sp>
      <p:sp>
        <p:nvSpPr>
          <p:cNvPr id="6" name="Slide Number Placeholder 5">
            <a:extLst>
              <a:ext uri="{FF2B5EF4-FFF2-40B4-BE49-F238E27FC236}">
                <a16:creationId xmlns:a16="http://schemas.microsoft.com/office/drawing/2014/main" id="{F70C2203-B2C8-CE43-993C-749A69621713}"/>
              </a:ext>
            </a:extLst>
          </p:cNvPr>
          <p:cNvSpPr>
            <a:spLocks noGrp="1"/>
          </p:cNvSpPr>
          <p:nvPr>
            <p:ph type="sldNum" sz="quarter" idx="12"/>
          </p:nvPr>
        </p:nvSpPr>
        <p:spPr/>
        <p:txBody>
          <a:bodyPr vert="horz" lIns="91440" tIns="45720" rIns="91440" bIns="45720" rtlCol="0" anchor="ctr"/>
          <a:lstStyle>
            <a:lvl1pPr>
              <a:defRPr lang="en-US" smtClean="0"/>
            </a:lvl1pPr>
          </a:lstStyle>
          <a:p>
            <a:fld id="{05BFBC55-CFB3-E64F-8BCC-34A4E1FBD227}" type="slidenum">
              <a:rPr lang="en-CA" smtClean="0"/>
              <a:pPr/>
              <a:t>‹#›</a:t>
            </a:fld>
            <a:endParaRPr lang="en-CA"/>
          </a:p>
        </p:txBody>
      </p:sp>
      <p:sp>
        <p:nvSpPr>
          <p:cNvPr id="3" name="Date Placeholder 2">
            <a:extLst>
              <a:ext uri="{FF2B5EF4-FFF2-40B4-BE49-F238E27FC236}">
                <a16:creationId xmlns:a16="http://schemas.microsoft.com/office/drawing/2014/main" id="{517CCC3C-9961-EB41-A456-AA71DADBB0C6}"/>
              </a:ext>
            </a:extLst>
          </p:cNvPr>
          <p:cNvSpPr>
            <a:spLocks noGrp="1"/>
          </p:cNvSpPr>
          <p:nvPr>
            <p:ph type="dt" sz="half" idx="14"/>
          </p:nvPr>
        </p:nvSpPr>
        <p:spPr/>
        <p:txBody>
          <a:bodyPr/>
          <a:lstStyle>
            <a:lvl1pPr>
              <a:defRPr/>
            </a:lvl1pPr>
          </a:lstStyle>
          <a:p>
            <a:r>
              <a:rPr lang="en-CA"/>
              <a:t>XXXXXX.XX</a:t>
            </a:r>
          </a:p>
        </p:txBody>
      </p:sp>
      <p:sp>
        <p:nvSpPr>
          <p:cNvPr id="2" name="Title 1">
            <a:extLst>
              <a:ext uri="{FF2B5EF4-FFF2-40B4-BE49-F238E27FC236}">
                <a16:creationId xmlns:a16="http://schemas.microsoft.com/office/drawing/2014/main" id="{550FF8C4-6FB0-BA73-7EE9-80C1DC6E2BDC}"/>
              </a:ext>
            </a:extLst>
          </p:cNvPr>
          <p:cNvSpPr>
            <a:spLocks noGrp="1"/>
          </p:cNvSpPr>
          <p:nvPr>
            <p:ph type="title"/>
          </p:nvPr>
        </p:nvSpPr>
        <p:spPr>
          <a:xfrm>
            <a:off x="459000" y="591671"/>
            <a:ext cx="6861973" cy="503153"/>
          </a:xfrm>
          <a:prstGeom prst="rect">
            <a:avLst/>
          </a:prstGeom>
        </p:spPr>
        <p:txBody>
          <a:bodyPr vert="horz" lIns="0" tIns="0" rIns="0" bIns="0" rtlCol="0" anchor="t" anchorCtr="0">
            <a:noAutofit/>
          </a:bodyPr>
          <a:lstStyle>
            <a:lvl1pPr>
              <a:defRPr lang="en-US" dirty="0"/>
            </a:lvl1pPr>
          </a:lstStyle>
          <a:p>
            <a:pPr lvl="0"/>
            <a:r>
              <a:rPr lang="en-US"/>
              <a:t>Click to edit Master title style</a:t>
            </a:r>
          </a:p>
        </p:txBody>
      </p:sp>
      <p:sp>
        <p:nvSpPr>
          <p:cNvPr id="7" name="Text Placeholder 7">
            <a:extLst>
              <a:ext uri="{FF2B5EF4-FFF2-40B4-BE49-F238E27FC236}">
                <a16:creationId xmlns:a16="http://schemas.microsoft.com/office/drawing/2014/main" id="{CDAE7658-C676-E96D-D1AC-0FA18D1F03D5}"/>
              </a:ext>
            </a:extLst>
          </p:cNvPr>
          <p:cNvSpPr>
            <a:spLocks noGrp="1"/>
          </p:cNvSpPr>
          <p:nvPr>
            <p:ph type="body" sz="quarter" idx="13"/>
          </p:nvPr>
        </p:nvSpPr>
        <p:spPr>
          <a:xfrm>
            <a:off x="459000" y="1183341"/>
            <a:ext cx="6861973" cy="503153"/>
          </a:xfrm>
        </p:spPr>
        <p:txBody>
          <a:bodyPr vert="horz" lIns="0" tIns="0" rIns="0" bIns="0" rtlCol="0">
            <a:noAutofit/>
          </a:bodyPr>
          <a:lstStyle>
            <a:lvl1pPr>
              <a:defRPr lang="en-US" dirty="0">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2550344507"/>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Full Whit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01627EF-307E-E370-BFAD-65E9D5C61055}"/>
              </a:ext>
            </a:extLst>
          </p:cNvPr>
          <p:cNvSpPr>
            <a:spLocks noGrp="1"/>
          </p:cNvSpPr>
          <p:nvPr>
            <p:ph type="title"/>
          </p:nvPr>
        </p:nvSpPr>
        <p:spPr>
          <a:xfrm>
            <a:off x="459000" y="591671"/>
            <a:ext cx="6861973" cy="503153"/>
          </a:xfrm>
          <a:prstGeom prst="rect">
            <a:avLst/>
          </a:prstGeom>
        </p:spPr>
        <p:txBody>
          <a:bodyPr vert="horz" lIns="0" tIns="0" rIns="0" bIns="0" rtlCol="0" anchor="t" anchorCtr="0">
            <a:noAutofit/>
          </a:bodyPr>
          <a:lstStyle>
            <a:lvl1pPr>
              <a:defRPr lang="en-US" dirty="0"/>
            </a:lvl1pPr>
          </a:lstStyle>
          <a:p>
            <a:pPr lvl="0"/>
            <a:r>
              <a:rPr lang="en-US"/>
              <a:t>Click to edit Master title style</a:t>
            </a:r>
          </a:p>
        </p:txBody>
      </p:sp>
      <p:sp>
        <p:nvSpPr>
          <p:cNvPr id="5" name="Text Placeholder 7">
            <a:extLst>
              <a:ext uri="{FF2B5EF4-FFF2-40B4-BE49-F238E27FC236}">
                <a16:creationId xmlns:a16="http://schemas.microsoft.com/office/drawing/2014/main" id="{B3EF08E2-6303-CD5E-B8C5-9BE80C5DC698}"/>
              </a:ext>
            </a:extLst>
          </p:cNvPr>
          <p:cNvSpPr>
            <a:spLocks noGrp="1"/>
          </p:cNvSpPr>
          <p:nvPr>
            <p:ph type="body" sz="quarter" idx="13"/>
          </p:nvPr>
        </p:nvSpPr>
        <p:spPr>
          <a:xfrm>
            <a:off x="459000" y="1183341"/>
            <a:ext cx="6861972" cy="503153"/>
          </a:xfrm>
        </p:spPr>
        <p:txBody>
          <a:bodyPr lIns="0"/>
          <a:lstStyle>
            <a:lvl1pPr marL="0" indent="0">
              <a:buNone/>
              <a:defRPr sz="1236">
                <a:solidFill>
                  <a:schemeClr val="tx2"/>
                </a:solidFill>
              </a:defRPr>
            </a:lvl1pPr>
            <a:lvl2pPr marL="400371" indent="0">
              <a:buNone/>
              <a:defRPr>
                <a:solidFill>
                  <a:schemeClr val="tx2"/>
                </a:solidFill>
              </a:defRPr>
            </a:lvl2pPr>
          </a:lstStyle>
          <a:p>
            <a:pPr lvl="0"/>
            <a:r>
              <a:rPr lang="en-US"/>
              <a:t>Click to edit Master text styles</a:t>
            </a:r>
          </a:p>
        </p:txBody>
      </p:sp>
      <p:sp>
        <p:nvSpPr>
          <p:cNvPr id="4" name="Date Placeholder 3">
            <a:extLst>
              <a:ext uri="{FF2B5EF4-FFF2-40B4-BE49-F238E27FC236}">
                <a16:creationId xmlns:a16="http://schemas.microsoft.com/office/drawing/2014/main" id="{CF6CB306-C39D-DB46-A856-9B6AF3690E65}"/>
              </a:ext>
            </a:extLst>
          </p:cNvPr>
          <p:cNvSpPr>
            <a:spLocks noGrp="1"/>
          </p:cNvSpPr>
          <p:nvPr>
            <p:ph type="dt" sz="half" idx="14"/>
          </p:nvPr>
        </p:nvSpPr>
        <p:spPr/>
        <p:txBody>
          <a:bodyPr/>
          <a:lstStyle>
            <a:lvl1pPr>
              <a:defRPr/>
            </a:lvl1pPr>
          </a:lstStyle>
          <a:p>
            <a:r>
              <a:rPr lang="en-CA"/>
              <a:t>XXXXXX.XX</a:t>
            </a:r>
          </a:p>
        </p:txBody>
      </p:sp>
      <p:sp>
        <p:nvSpPr>
          <p:cNvPr id="8" name="Footer Placeholder 7">
            <a:extLst>
              <a:ext uri="{FF2B5EF4-FFF2-40B4-BE49-F238E27FC236}">
                <a16:creationId xmlns:a16="http://schemas.microsoft.com/office/drawing/2014/main" id="{4682AA19-1D1B-2241-9799-E6CC72CE9A82}"/>
              </a:ext>
            </a:extLst>
          </p:cNvPr>
          <p:cNvSpPr>
            <a:spLocks noGrp="1"/>
          </p:cNvSpPr>
          <p:nvPr>
            <p:ph type="ftr" sz="quarter" idx="15"/>
          </p:nvPr>
        </p:nvSpPr>
        <p:spPr/>
        <p:txBody>
          <a:bodyPr vert="horz" lIns="0" tIns="0" rIns="0" bIns="0" rtlCol="0" anchor="b" anchorCtr="0"/>
          <a:lstStyle>
            <a:lvl1pPr>
              <a:defRPr lang="en-US" dirty="0"/>
            </a:lvl1pPr>
          </a:lstStyle>
          <a:p>
            <a:endParaRPr lang="en-CA"/>
          </a:p>
        </p:txBody>
      </p:sp>
      <p:sp>
        <p:nvSpPr>
          <p:cNvPr id="9" name="Slide Number Placeholder 8">
            <a:extLst>
              <a:ext uri="{FF2B5EF4-FFF2-40B4-BE49-F238E27FC236}">
                <a16:creationId xmlns:a16="http://schemas.microsoft.com/office/drawing/2014/main" id="{3E67E83E-4C5A-E14F-97A5-35E3D8BA094F}"/>
              </a:ext>
            </a:extLst>
          </p:cNvPr>
          <p:cNvSpPr>
            <a:spLocks noGrp="1"/>
          </p:cNvSpPr>
          <p:nvPr>
            <p:ph type="sldNum" sz="quarter" idx="16"/>
          </p:nvPr>
        </p:nvSpPr>
        <p:spPr/>
        <p:txBody>
          <a:bodyPr/>
          <a:lstStyle/>
          <a:p>
            <a:fld id="{05BFBC55-CFB3-E64F-8BCC-34A4E1FBD227}" type="slidenum">
              <a:rPr lang="en-US" smtClean="0"/>
              <a:pPr/>
              <a:t>‹#›</a:t>
            </a:fld>
            <a:endParaRPr lang="en-US"/>
          </a:p>
        </p:txBody>
      </p:sp>
    </p:spTree>
    <p:extLst>
      <p:ext uri="{BB962C8B-B14F-4D97-AF65-F5344CB8AC3E}">
        <p14:creationId xmlns:p14="http://schemas.microsoft.com/office/powerpoint/2010/main" val="3006523605"/>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WHT Headlin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C8ADF02-E029-AFCC-1AEA-78E513209F09}"/>
              </a:ext>
            </a:extLst>
          </p:cNvPr>
          <p:cNvSpPr/>
          <p:nvPr userDrawn="1"/>
        </p:nvSpPr>
        <p:spPr>
          <a:xfrm rot="10800000">
            <a:off x="0" y="1775012"/>
            <a:ext cx="7772400" cy="8283388"/>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92" b="0" i="0">
              <a:latin typeface="Fidelity Sans 2" panose="020B0504050501040104" pitchFamily="34" charset="0"/>
            </a:endParaRPr>
          </a:p>
        </p:txBody>
      </p:sp>
      <p:sp>
        <p:nvSpPr>
          <p:cNvPr id="4" name="Date Placeholder 3">
            <a:extLst>
              <a:ext uri="{FF2B5EF4-FFF2-40B4-BE49-F238E27FC236}">
                <a16:creationId xmlns:a16="http://schemas.microsoft.com/office/drawing/2014/main" id="{78554D2F-820B-2EFA-BE83-EEAD776730A5}"/>
              </a:ext>
            </a:extLst>
          </p:cNvPr>
          <p:cNvSpPr>
            <a:spLocks noGrp="1"/>
          </p:cNvSpPr>
          <p:nvPr>
            <p:ph type="dt" sz="half" idx="14"/>
          </p:nvPr>
        </p:nvSpPr>
        <p:spPr/>
        <p:txBody>
          <a:bodyPr/>
          <a:lstStyle/>
          <a:p>
            <a:r>
              <a:rPr lang="en-CA"/>
              <a:t>XXXXXX.XX</a:t>
            </a:r>
          </a:p>
        </p:txBody>
      </p:sp>
      <p:sp>
        <p:nvSpPr>
          <p:cNvPr id="9" name="Footer Placeholder 8">
            <a:extLst>
              <a:ext uri="{FF2B5EF4-FFF2-40B4-BE49-F238E27FC236}">
                <a16:creationId xmlns:a16="http://schemas.microsoft.com/office/drawing/2014/main" id="{39AD17C0-E1EA-52D6-2FC4-36101D250AFE}"/>
              </a:ext>
            </a:extLst>
          </p:cNvPr>
          <p:cNvSpPr>
            <a:spLocks noGrp="1"/>
          </p:cNvSpPr>
          <p:nvPr>
            <p:ph type="ftr" sz="quarter" idx="15"/>
          </p:nvPr>
        </p:nvSpPr>
        <p:spPr/>
        <p:txBody>
          <a:bodyPr/>
          <a:lstStyle/>
          <a:p>
            <a:endParaRPr lang="en-US"/>
          </a:p>
        </p:txBody>
      </p:sp>
      <p:sp>
        <p:nvSpPr>
          <p:cNvPr id="10" name="Slide Number Placeholder 9">
            <a:extLst>
              <a:ext uri="{FF2B5EF4-FFF2-40B4-BE49-F238E27FC236}">
                <a16:creationId xmlns:a16="http://schemas.microsoft.com/office/drawing/2014/main" id="{28E65B4D-6005-8E8C-ADD4-9B9175C8B170}"/>
              </a:ext>
            </a:extLst>
          </p:cNvPr>
          <p:cNvSpPr>
            <a:spLocks noGrp="1"/>
          </p:cNvSpPr>
          <p:nvPr>
            <p:ph type="sldNum" sz="quarter" idx="16"/>
          </p:nvPr>
        </p:nvSpPr>
        <p:spPr/>
        <p:txBody>
          <a:bodyPr/>
          <a:lstStyle/>
          <a:p>
            <a:fld id="{05BFBC55-CFB3-E64F-8BCC-34A4E1FBD227}" type="slidenum">
              <a:rPr lang="en-US" smtClean="0"/>
              <a:pPr/>
              <a:t>‹#›</a:t>
            </a:fld>
            <a:endParaRPr lang="en-US"/>
          </a:p>
        </p:txBody>
      </p:sp>
      <p:sp>
        <p:nvSpPr>
          <p:cNvPr id="3" name="Title 1">
            <a:extLst>
              <a:ext uri="{FF2B5EF4-FFF2-40B4-BE49-F238E27FC236}">
                <a16:creationId xmlns:a16="http://schemas.microsoft.com/office/drawing/2014/main" id="{9AFB6042-048D-6FBC-F075-1FB042BF8B9A}"/>
              </a:ext>
            </a:extLst>
          </p:cNvPr>
          <p:cNvSpPr>
            <a:spLocks noGrp="1"/>
          </p:cNvSpPr>
          <p:nvPr>
            <p:ph type="title"/>
          </p:nvPr>
        </p:nvSpPr>
        <p:spPr>
          <a:xfrm>
            <a:off x="459000" y="591671"/>
            <a:ext cx="6861973" cy="503153"/>
          </a:xfrm>
          <a:prstGeom prst="rect">
            <a:avLst/>
          </a:prstGeom>
        </p:spPr>
        <p:txBody>
          <a:bodyPr vert="horz" lIns="0" tIns="0" rIns="0" bIns="0" rtlCol="0" anchor="t" anchorCtr="0">
            <a:noAutofit/>
          </a:bodyPr>
          <a:lstStyle>
            <a:lvl1pPr>
              <a:defRPr lang="en-US" dirty="0"/>
            </a:lvl1pPr>
          </a:lstStyle>
          <a:p>
            <a:pPr lvl="0"/>
            <a:r>
              <a:rPr lang="en-US"/>
              <a:t>Click to edit Master title style</a:t>
            </a:r>
          </a:p>
        </p:txBody>
      </p:sp>
      <p:sp>
        <p:nvSpPr>
          <p:cNvPr id="5" name="Text Placeholder 7">
            <a:extLst>
              <a:ext uri="{FF2B5EF4-FFF2-40B4-BE49-F238E27FC236}">
                <a16:creationId xmlns:a16="http://schemas.microsoft.com/office/drawing/2014/main" id="{372170F2-E08D-C8BB-4610-BCD5EEDD34A3}"/>
              </a:ext>
            </a:extLst>
          </p:cNvPr>
          <p:cNvSpPr>
            <a:spLocks noGrp="1"/>
          </p:cNvSpPr>
          <p:nvPr>
            <p:ph type="body" sz="quarter" idx="13"/>
          </p:nvPr>
        </p:nvSpPr>
        <p:spPr>
          <a:xfrm>
            <a:off x="459000" y="1183341"/>
            <a:ext cx="6861973" cy="503153"/>
          </a:xfrm>
        </p:spPr>
        <p:txBody>
          <a:bodyPr lIns="0"/>
          <a:lstStyle>
            <a:lvl1pPr marL="0" indent="0">
              <a:buNone/>
              <a:defRPr sz="1236">
                <a:solidFill>
                  <a:schemeClr val="tx2"/>
                </a:solidFill>
              </a:defRPr>
            </a:lvl1pPr>
            <a:lvl2pPr marL="400371" indent="0">
              <a:buNone/>
              <a:defRPr>
                <a:solidFill>
                  <a:schemeClr val="tx2"/>
                </a:solidFill>
              </a:defRPr>
            </a:lvl2pPr>
          </a:lstStyle>
          <a:p>
            <a:pPr lvl="0"/>
            <a:r>
              <a:rPr lang="en-US"/>
              <a:t>Click to edit Master text styles</a:t>
            </a:r>
          </a:p>
        </p:txBody>
      </p:sp>
    </p:spTree>
    <p:extLst>
      <p:ext uri="{BB962C8B-B14F-4D97-AF65-F5344CB8AC3E}">
        <p14:creationId xmlns:p14="http://schemas.microsoft.com/office/powerpoint/2010/main" val="3157337170"/>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9_Mist Headlin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C56B00E-2768-9A0D-87B9-248EEED96E71}"/>
              </a:ext>
            </a:extLst>
          </p:cNvPr>
          <p:cNvSpPr/>
          <p:nvPr userDrawn="1"/>
        </p:nvSpPr>
        <p:spPr>
          <a:xfrm rot="10800000" flipV="1">
            <a:off x="0" y="2"/>
            <a:ext cx="7772400" cy="1775010"/>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92" b="0" i="0">
              <a:latin typeface="Fidelity Sans 2" panose="020B0504050501040104" pitchFamily="34" charset="0"/>
            </a:endParaRPr>
          </a:p>
        </p:txBody>
      </p:sp>
      <p:sp>
        <p:nvSpPr>
          <p:cNvPr id="2" name="Title 1">
            <a:extLst>
              <a:ext uri="{FF2B5EF4-FFF2-40B4-BE49-F238E27FC236}">
                <a16:creationId xmlns:a16="http://schemas.microsoft.com/office/drawing/2014/main" id="{D49ABDF3-B79D-7641-92C8-181EEDD5A8CE}"/>
              </a:ext>
            </a:extLst>
          </p:cNvPr>
          <p:cNvSpPr>
            <a:spLocks noGrp="1"/>
          </p:cNvSpPr>
          <p:nvPr>
            <p:ph type="title"/>
          </p:nvPr>
        </p:nvSpPr>
        <p:spPr>
          <a:xfrm>
            <a:off x="459000" y="591671"/>
            <a:ext cx="6861973" cy="503153"/>
          </a:xfrm>
          <a:prstGeom prst="rect">
            <a:avLst/>
          </a:prstGeom>
        </p:spPr>
        <p:txBody>
          <a:bodyPr vert="horz" lIns="0" tIns="0" rIns="0" bIns="0" rtlCol="0" anchor="t" anchorCtr="0">
            <a:noAutofit/>
          </a:bodyPr>
          <a:lstStyle>
            <a:lvl1pPr>
              <a:defRPr lang="en-US" dirty="0"/>
            </a:lvl1pPr>
          </a:lstStyle>
          <a:p>
            <a:pPr lvl="0"/>
            <a:r>
              <a:rPr lang="en-US"/>
              <a:t>Click to edit Master title style</a:t>
            </a:r>
          </a:p>
        </p:txBody>
      </p:sp>
      <p:sp>
        <p:nvSpPr>
          <p:cNvPr id="5" name="Footer Placeholder 4">
            <a:extLst>
              <a:ext uri="{FF2B5EF4-FFF2-40B4-BE49-F238E27FC236}">
                <a16:creationId xmlns:a16="http://schemas.microsoft.com/office/drawing/2014/main" id="{40CE4273-1BC9-094E-91EB-6249D7D6533D}"/>
              </a:ext>
            </a:extLst>
          </p:cNvPr>
          <p:cNvSpPr>
            <a:spLocks noGrp="1"/>
          </p:cNvSpPr>
          <p:nvPr>
            <p:ph type="ftr" sz="quarter" idx="11"/>
          </p:nvPr>
        </p:nvSpPr>
        <p:spPr/>
        <p:txBody>
          <a:bodyPr vert="horz" lIns="0" tIns="0" rIns="0" bIns="0" rtlCol="0" anchor="b" anchorCtr="0"/>
          <a:lstStyle>
            <a:lvl1pPr>
              <a:defRPr lang="en-US"/>
            </a:lvl1pPr>
          </a:lstStyle>
          <a:p>
            <a:endParaRPr lang="en-CA"/>
          </a:p>
        </p:txBody>
      </p:sp>
      <p:sp>
        <p:nvSpPr>
          <p:cNvPr id="6" name="Slide Number Placeholder 5">
            <a:extLst>
              <a:ext uri="{FF2B5EF4-FFF2-40B4-BE49-F238E27FC236}">
                <a16:creationId xmlns:a16="http://schemas.microsoft.com/office/drawing/2014/main" id="{F70C2203-B2C8-CE43-993C-749A69621713}"/>
              </a:ext>
            </a:extLst>
          </p:cNvPr>
          <p:cNvSpPr>
            <a:spLocks noGrp="1"/>
          </p:cNvSpPr>
          <p:nvPr>
            <p:ph type="sldNum" sz="quarter" idx="12"/>
          </p:nvPr>
        </p:nvSpPr>
        <p:spPr/>
        <p:txBody>
          <a:bodyPr vert="horz" lIns="91440" tIns="45720" rIns="91440" bIns="45720" rtlCol="0" anchor="ctr"/>
          <a:lstStyle>
            <a:lvl1pPr>
              <a:defRPr lang="en-US" smtClean="0"/>
            </a:lvl1pPr>
          </a:lstStyle>
          <a:p>
            <a:fld id="{05BFBC55-CFB3-E64F-8BCC-34A4E1FBD227}" type="slidenum">
              <a:rPr lang="en-CA" smtClean="0"/>
              <a:pPr/>
              <a:t>‹#›</a:t>
            </a:fld>
            <a:endParaRPr lang="en-CA"/>
          </a:p>
        </p:txBody>
      </p:sp>
      <p:sp>
        <p:nvSpPr>
          <p:cNvPr id="7" name="Text Placeholder 7">
            <a:extLst>
              <a:ext uri="{FF2B5EF4-FFF2-40B4-BE49-F238E27FC236}">
                <a16:creationId xmlns:a16="http://schemas.microsoft.com/office/drawing/2014/main" id="{E3AE5F31-A08E-4023-8FCE-EEE2BB87D0E2}"/>
              </a:ext>
            </a:extLst>
          </p:cNvPr>
          <p:cNvSpPr>
            <a:spLocks noGrp="1"/>
          </p:cNvSpPr>
          <p:nvPr>
            <p:ph type="body" sz="quarter" idx="13"/>
          </p:nvPr>
        </p:nvSpPr>
        <p:spPr>
          <a:xfrm>
            <a:off x="459000" y="1183341"/>
            <a:ext cx="6861973" cy="503153"/>
          </a:xfrm>
        </p:spPr>
        <p:txBody>
          <a:bodyPr vert="horz" lIns="0" tIns="0" rIns="0" bIns="0" rtlCol="0">
            <a:noAutofit/>
          </a:bodyPr>
          <a:lstStyle>
            <a:lvl1pPr>
              <a:defRPr lang="en-US" dirty="0">
                <a:solidFill>
                  <a:schemeClr val="tx2"/>
                </a:solidFill>
              </a:defRPr>
            </a:lvl1pPr>
            <a:lvl2pPr>
              <a:defRPr lang="en-US" dirty="0">
                <a:solidFill>
                  <a:schemeClr val="tx2"/>
                </a:solidFill>
              </a:defRPr>
            </a:lvl2pPr>
          </a:lstStyle>
          <a:p>
            <a:pPr lvl="0"/>
            <a:r>
              <a:rPr lang="en-US"/>
              <a:t>Click to edit Master text styles</a:t>
            </a:r>
            <a:br>
              <a:rPr lang="en-US"/>
            </a:br>
            <a:endParaRPr lang="en-US"/>
          </a:p>
        </p:txBody>
      </p:sp>
      <p:sp>
        <p:nvSpPr>
          <p:cNvPr id="3" name="Date Placeholder 2">
            <a:extLst>
              <a:ext uri="{FF2B5EF4-FFF2-40B4-BE49-F238E27FC236}">
                <a16:creationId xmlns:a16="http://schemas.microsoft.com/office/drawing/2014/main" id="{5ED260EE-AD63-E648-87F5-05F5FE208D8A}"/>
              </a:ext>
            </a:extLst>
          </p:cNvPr>
          <p:cNvSpPr>
            <a:spLocks noGrp="1"/>
          </p:cNvSpPr>
          <p:nvPr>
            <p:ph type="dt" sz="half" idx="14"/>
          </p:nvPr>
        </p:nvSpPr>
        <p:spPr/>
        <p:txBody>
          <a:bodyPr/>
          <a:lstStyle>
            <a:lvl1pPr>
              <a:defRPr/>
            </a:lvl1pPr>
          </a:lstStyle>
          <a:p>
            <a:r>
              <a:rPr lang="en-CA"/>
              <a:t>XXXXXX.XX</a:t>
            </a:r>
          </a:p>
        </p:txBody>
      </p:sp>
    </p:spTree>
    <p:extLst>
      <p:ext uri="{BB962C8B-B14F-4D97-AF65-F5344CB8AC3E}">
        <p14:creationId xmlns:p14="http://schemas.microsoft.com/office/powerpoint/2010/main" val="3371412270"/>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40CE4273-1BC9-094E-91EB-6249D7D6533D}"/>
              </a:ext>
            </a:extLst>
          </p:cNvPr>
          <p:cNvSpPr>
            <a:spLocks noGrp="1"/>
          </p:cNvSpPr>
          <p:nvPr>
            <p:ph type="ftr" sz="quarter" idx="11"/>
          </p:nvPr>
        </p:nvSpPr>
        <p:spPr/>
        <p:txBody>
          <a:bodyPr vert="horz" lIns="0" tIns="0" rIns="0" bIns="0" rtlCol="0" anchor="b" anchorCtr="0"/>
          <a:lstStyle>
            <a:lvl1pPr>
              <a:defRPr lang="en-US"/>
            </a:lvl1pPr>
          </a:lstStyle>
          <a:p>
            <a:endParaRPr lang="en-CA"/>
          </a:p>
        </p:txBody>
      </p:sp>
      <p:sp>
        <p:nvSpPr>
          <p:cNvPr id="6" name="Slide Number Placeholder 5">
            <a:extLst>
              <a:ext uri="{FF2B5EF4-FFF2-40B4-BE49-F238E27FC236}">
                <a16:creationId xmlns:a16="http://schemas.microsoft.com/office/drawing/2014/main" id="{F70C2203-B2C8-CE43-993C-749A69621713}"/>
              </a:ext>
            </a:extLst>
          </p:cNvPr>
          <p:cNvSpPr>
            <a:spLocks noGrp="1"/>
          </p:cNvSpPr>
          <p:nvPr>
            <p:ph type="sldNum" sz="quarter" idx="12"/>
          </p:nvPr>
        </p:nvSpPr>
        <p:spPr/>
        <p:txBody>
          <a:bodyPr vert="horz" lIns="91440" tIns="45720" rIns="91440" bIns="45720" rtlCol="0" anchor="ctr"/>
          <a:lstStyle>
            <a:lvl1pPr>
              <a:defRPr lang="en-US" smtClean="0"/>
            </a:lvl1pPr>
          </a:lstStyle>
          <a:p>
            <a:fld id="{05BFBC55-CFB3-E64F-8BCC-34A4E1FBD227}" type="slidenum">
              <a:rPr lang="en-CA" smtClean="0"/>
              <a:pPr/>
              <a:t>‹#›</a:t>
            </a:fld>
            <a:endParaRPr lang="en-CA"/>
          </a:p>
        </p:txBody>
      </p:sp>
      <p:sp>
        <p:nvSpPr>
          <p:cNvPr id="3" name="Date Placeholder 2">
            <a:extLst>
              <a:ext uri="{FF2B5EF4-FFF2-40B4-BE49-F238E27FC236}">
                <a16:creationId xmlns:a16="http://schemas.microsoft.com/office/drawing/2014/main" id="{1BEFD9B1-515C-AB4D-BDF5-D4F10A6FC38E}"/>
              </a:ext>
            </a:extLst>
          </p:cNvPr>
          <p:cNvSpPr>
            <a:spLocks noGrp="1"/>
          </p:cNvSpPr>
          <p:nvPr>
            <p:ph type="dt" sz="half" idx="13"/>
          </p:nvPr>
        </p:nvSpPr>
        <p:spPr/>
        <p:txBody>
          <a:bodyPr/>
          <a:lstStyle>
            <a:lvl1pPr>
              <a:defRPr/>
            </a:lvl1pPr>
          </a:lstStyle>
          <a:p>
            <a:r>
              <a:rPr lang="en-CA"/>
              <a:t>XXXXXX.XX</a:t>
            </a:r>
          </a:p>
        </p:txBody>
      </p:sp>
    </p:spTree>
    <p:extLst>
      <p:ext uri="{BB962C8B-B14F-4D97-AF65-F5344CB8AC3E}">
        <p14:creationId xmlns:p14="http://schemas.microsoft.com/office/powerpoint/2010/main" val="4105785778"/>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E088851-E176-AB41-BB34-D54509259247}"/>
              </a:ext>
            </a:extLst>
          </p:cNvPr>
          <p:cNvSpPr>
            <a:spLocks noGrp="1"/>
          </p:cNvSpPr>
          <p:nvPr>
            <p:ph type="dt" sz="half" idx="2"/>
          </p:nvPr>
        </p:nvSpPr>
        <p:spPr>
          <a:xfrm>
            <a:off x="6415468" y="9584867"/>
            <a:ext cx="905505" cy="278810"/>
          </a:xfrm>
          <a:prstGeom prst="rect">
            <a:avLst/>
          </a:prstGeom>
        </p:spPr>
        <p:txBody>
          <a:bodyPr vert="horz" wrap="none" lIns="0" tIns="0" rIns="0" bIns="0" rtlCol="0" anchor="b" anchorCtr="0"/>
          <a:lstStyle>
            <a:lvl1pPr algn="r">
              <a:defRPr lang="en-US" sz="618" kern="1200" smtClean="0">
                <a:solidFill>
                  <a:schemeClr val="tx2"/>
                </a:solidFill>
                <a:latin typeface="Fidelity Sans 2" panose="020B0504050501040104" pitchFamily="34" charset="0"/>
                <a:ea typeface="ＭＳ Ｐゴシック" pitchFamily="34" charset="-128"/>
                <a:cs typeface="Calibri" panose="020F0502020204030204" pitchFamily="34" charset="0"/>
              </a:defRPr>
            </a:lvl1pPr>
          </a:lstStyle>
          <a:p>
            <a:r>
              <a:rPr lang="en-CA"/>
              <a:t>XXXXXX.XX</a:t>
            </a:r>
          </a:p>
        </p:txBody>
      </p:sp>
      <p:sp>
        <p:nvSpPr>
          <p:cNvPr id="2" name="Title Placeholder 1">
            <a:extLst>
              <a:ext uri="{FF2B5EF4-FFF2-40B4-BE49-F238E27FC236}">
                <a16:creationId xmlns:a16="http://schemas.microsoft.com/office/drawing/2014/main" id="{51E290CE-09B6-DC48-89C3-DD31229A72E5}"/>
              </a:ext>
            </a:extLst>
          </p:cNvPr>
          <p:cNvSpPr>
            <a:spLocks noGrp="1"/>
          </p:cNvSpPr>
          <p:nvPr>
            <p:ph type="title"/>
          </p:nvPr>
        </p:nvSpPr>
        <p:spPr>
          <a:xfrm>
            <a:off x="459000" y="535518"/>
            <a:ext cx="6869545" cy="1144063"/>
          </a:xfrm>
          <a:prstGeom prst="rect">
            <a:avLst/>
          </a:prstGeom>
        </p:spPr>
        <p:txBody>
          <a:bodyPr vert="horz" lIns="0" tIns="0" rIns="0" bIns="0" rtlCol="0" anchor="t" anchorCtr="0">
            <a:noAutofit/>
          </a:bodyPr>
          <a:lstStyle/>
          <a:p>
            <a:pPr lvl="0"/>
            <a:r>
              <a:rPr lang="en-US"/>
              <a:t>Click to edit Master title style</a:t>
            </a:r>
          </a:p>
        </p:txBody>
      </p:sp>
      <p:sp>
        <p:nvSpPr>
          <p:cNvPr id="3" name="Text Placeholder 2">
            <a:extLst>
              <a:ext uri="{FF2B5EF4-FFF2-40B4-BE49-F238E27FC236}">
                <a16:creationId xmlns:a16="http://schemas.microsoft.com/office/drawing/2014/main" id="{19202B07-3C25-E04A-BD02-764A2B02897E}"/>
              </a:ext>
            </a:extLst>
          </p:cNvPr>
          <p:cNvSpPr>
            <a:spLocks noGrp="1"/>
          </p:cNvSpPr>
          <p:nvPr>
            <p:ph type="body" idx="1"/>
          </p:nvPr>
        </p:nvSpPr>
        <p:spPr>
          <a:xfrm>
            <a:off x="451428" y="2268070"/>
            <a:ext cx="6869545" cy="669136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61BFFB-4270-6341-AE05-DA9BEB27C69F}"/>
              </a:ext>
            </a:extLst>
          </p:cNvPr>
          <p:cNvSpPr>
            <a:spLocks noGrp="1"/>
          </p:cNvSpPr>
          <p:nvPr>
            <p:ph type="ftr" sz="quarter" idx="3"/>
          </p:nvPr>
        </p:nvSpPr>
        <p:spPr>
          <a:xfrm>
            <a:off x="451428" y="9328161"/>
            <a:ext cx="5940036" cy="535516"/>
          </a:xfrm>
          <a:prstGeom prst="rect">
            <a:avLst/>
          </a:prstGeom>
        </p:spPr>
        <p:txBody>
          <a:bodyPr vert="horz" lIns="0" tIns="0" rIns="0" bIns="0" rtlCol="0" anchor="b" anchorCtr="0"/>
          <a:lstStyle>
            <a:lvl1pPr algn="l">
              <a:lnSpc>
                <a:spcPts val="695"/>
              </a:lnSpc>
              <a:defRPr sz="618">
                <a:solidFill>
                  <a:schemeClr val="tx2"/>
                </a:solidFill>
              </a:defRPr>
            </a:lvl1pPr>
          </a:lstStyle>
          <a:p>
            <a:endParaRPr lang="en-US"/>
          </a:p>
        </p:txBody>
      </p:sp>
      <p:sp>
        <p:nvSpPr>
          <p:cNvPr id="6" name="Slide Number Placeholder 5">
            <a:extLst>
              <a:ext uri="{FF2B5EF4-FFF2-40B4-BE49-F238E27FC236}">
                <a16:creationId xmlns:a16="http://schemas.microsoft.com/office/drawing/2014/main" id="{42897490-E12C-B74E-851A-CDAECB4A2A43}"/>
              </a:ext>
            </a:extLst>
          </p:cNvPr>
          <p:cNvSpPr>
            <a:spLocks noGrp="1"/>
          </p:cNvSpPr>
          <p:nvPr>
            <p:ph type="sldNum" sz="quarter" idx="4"/>
          </p:nvPr>
        </p:nvSpPr>
        <p:spPr>
          <a:xfrm>
            <a:off x="0" y="9522884"/>
            <a:ext cx="356211" cy="535516"/>
          </a:xfrm>
          <a:prstGeom prst="rect">
            <a:avLst/>
          </a:prstGeom>
        </p:spPr>
        <p:txBody>
          <a:bodyPr vert="horz" lIns="91440" tIns="45720" rIns="91440" bIns="45720" rtlCol="0" anchor="ctr"/>
          <a:lstStyle>
            <a:lvl1pPr algn="r">
              <a:defRPr sz="773">
                <a:solidFill>
                  <a:schemeClr val="tx2"/>
                </a:solidFill>
              </a:defRPr>
            </a:lvl1pPr>
          </a:lstStyle>
          <a:p>
            <a:fld id="{05BFBC55-CFB3-E64F-8BCC-34A4E1FBD227}" type="slidenum">
              <a:rPr lang="en-US" smtClean="0"/>
              <a:pPr/>
              <a:t>‹#›</a:t>
            </a:fld>
            <a:endParaRPr lang="en-US"/>
          </a:p>
        </p:txBody>
      </p:sp>
    </p:spTree>
    <p:extLst>
      <p:ext uri="{BB962C8B-B14F-4D97-AF65-F5344CB8AC3E}">
        <p14:creationId xmlns:p14="http://schemas.microsoft.com/office/powerpoint/2010/main" val="1125234965"/>
      </p:ext>
    </p:extLst>
  </p:cSld>
  <p:clrMap bg1="lt1" tx1="dk1" bg2="lt2" tx2="dk2" accent1="accent1" accent2="accent2" accent3="accent3" accent4="accent4" accent5="accent5" accent6="accent6" hlink="hlink" folHlink="folHlink"/>
  <p:sldLayoutIdLst>
    <p:sldLayoutId id="2147483715" r:id="rId1"/>
    <p:sldLayoutId id="2147483702" r:id="rId2"/>
    <p:sldLayoutId id="2147483694" r:id="rId3"/>
    <p:sldLayoutId id="2147483714" r:id="rId4"/>
    <p:sldLayoutId id="2147483690" r:id="rId5"/>
    <p:sldLayoutId id="2147483692" r:id="rId6"/>
    <p:sldLayoutId id="2147483688" r:id="rId7"/>
    <p:sldLayoutId id="2147483703" r:id="rId8"/>
    <p:sldLayoutId id="2147483691" r:id="rId9"/>
    <p:sldLayoutId id="2147483716" r:id="rId10"/>
  </p:sldLayoutIdLst>
  <p:hf hdr="0" dt="0"/>
  <p:txStyles>
    <p:titleStyle>
      <a:lvl1pPr algn="l" defTabSz="800741" rtl="0" eaLnBrk="1" latinLnBrk="0" hangingPunct="1">
        <a:lnSpc>
          <a:spcPct val="100000"/>
        </a:lnSpc>
        <a:spcBef>
          <a:spcPct val="0"/>
        </a:spcBef>
        <a:buNone/>
        <a:defRPr lang="en-US" sz="2164" kern="1200" dirty="0">
          <a:solidFill>
            <a:schemeClr val="accent1"/>
          </a:solidFill>
          <a:latin typeface="+mj-lt"/>
          <a:ea typeface="+mn-ea"/>
          <a:cs typeface="Calibri" panose="020F0502020204030204" pitchFamily="34" charset="0"/>
        </a:defRPr>
      </a:lvl1pPr>
    </p:titleStyle>
    <p:bodyStyle>
      <a:lvl1pPr marL="0" indent="0" algn="l" defTabSz="800741" rtl="0" eaLnBrk="1" latinLnBrk="0" hangingPunct="1">
        <a:lnSpc>
          <a:spcPct val="80000"/>
        </a:lnSpc>
        <a:spcBef>
          <a:spcPts val="155"/>
        </a:spcBef>
        <a:buFont typeface="Arial" panose="020B0604020202020204" pitchFamily="34" charset="0"/>
        <a:buNone/>
        <a:defRPr lang="en-US" sz="1236" kern="1200" dirty="0">
          <a:solidFill>
            <a:schemeClr val="tx1"/>
          </a:solidFill>
          <a:latin typeface="+mn-lt"/>
          <a:ea typeface="+mn-ea"/>
          <a:cs typeface="+mn-cs"/>
        </a:defRPr>
      </a:lvl1pPr>
      <a:lvl2pPr marL="400371" indent="0" algn="l" defTabSz="800741" rtl="0" eaLnBrk="1" latinLnBrk="0" hangingPunct="1">
        <a:lnSpc>
          <a:spcPct val="80000"/>
        </a:lnSpc>
        <a:spcBef>
          <a:spcPts val="155"/>
        </a:spcBef>
        <a:buFont typeface="Arial" panose="020B0604020202020204" pitchFamily="34" charset="0"/>
        <a:buNone/>
        <a:defRPr lang="en-US" sz="1236" kern="1200" dirty="0">
          <a:solidFill>
            <a:schemeClr val="tx1"/>
          </a:solidFill>
          <a:latin typeface="+mn-lt"/>
          <a:ea typeface="+mn-ea"/>
          <a:cs typeface="+mn-cs"/>
        </a:defRPr>
      </a:lvl2pPr>
      <a:lvl3pPr marL="800741" indent="0" algn="l" defTabSz="800741" rtl="0" eaLnBrk="1" latinLnBrk="0" hangingPunct="1">
        <a:lnSpc>
          <a:spcPct val="80000"/>
        </a:lnSpc>
        <a:spcBef>
          <a:spcPts val="155"/>
        </a:spcBef>
        <a:buFont typeface="Arial" panose="020B0604020202020204" pitchFamily="34" charset="0"/>
        <a:buNone/>
        <a:defRPr lang="en-US" sz="1082" kern="1200" dirty="0">
          <a:solidFill>
            <a:schemeClr val="tx1"/>
          </a:solidFill>
          <a:latin typeface="+mn-lt"/>
          <a:ea typeface="+mn-ea"/>
          <a:cs typeface="+mn-cs"/>
        </a:defRPr>
      </a:lvl3pPr>
      <a:lvl4pPr marL="1201112" indent="0" algn="l" defTabSz="800741" rtl="0" eaLnBrk="1" latinLnBrk="0" hangingPunct="1">
        <a:lnSpc>
          <a:spcPct val="80000"/>
        </a:lnSpc>
        <a:spcBef>
          <a:spcPts val="155"/>
        </a:spcBef>
        <a:buFont typeface="Arial" panose="020B0604020202020204" pitchFamily="34" charset="0"/>
        <a:buNone/>
        <a:defRPr lang="en-US" sz="1082" kern="1200" dirty="0">
          <a:solidFill>
            <a:schemeClr val="tx1"/>
          </a:solidFill>
          <a:latin typeface="+mn-lt"/>
          <a:ea typeface="+mn-ea"/>
          <a:cs typeface="+mn-cs"/>
        </a:defRPr>
      </a:lvl4pPr>
      <a:lvl5pPr marL="1601482" indent="0" algn="l" defTabSz="800741" rtl="0" eaLnBrk="1" latinLnBrk="0" hangingPunct="1">
        <a:lnSpc>
          <a:spcPct val="80000"/>
        </a:lnSpc>
        <a:spcBef>
          <a:spcPts val="155"/>
        </a:spcBef>
        <a:buFont typeface="Arial" panose="020B0604020202020204" pitchFamily="34" charset="0"/>
        <a:buNone/>
        <a:defRPr lang="en-US" sz="1082" kern="1200" dirty="0">
          <a:solidFill>
            <a:schemeClr val="tx1"/>
          </a:solidFill>
          <a:latin typeface="+mn-lt"/>
          <a:ea typeface="+mn-ea"/>
          <a:cs typeface="+mn-cs"/>
        </a:defRPr>
      </a:lvl5pPr>
      <a:lvl6pPr marL="2202037" indent="-200185" algn="l" defTabSz="800741" rtl="0" eaLnBrk="1" latinLnBrk="0" hangingPunct="1">
        <a:lnSpc>
          <a:spcPct val="90000"/>
        </a:lnSpc>
        <a:spcBef>
          <a:spcPts val="438"/>
        </a:spcBef>
        <a:buFont typeface="Arial" panose="020B0604020202020204" pitchFamily="34" charset="0"/>
        <a:buChar char="•"/>
        <a:defRPr sz="1576" kern="1200">
          <a:solidFill>
            <a:schemeClr val="tx1"/>
          </a:solidFill>
          <a:latin typeface="+mn-lt"/>
          <a:ea typeface="+mn-ea"/>
          <a:cs typeface="+mn-cs"/>
        </a:defRPr>
      </a:lvl6pPr>
      <a:lvl7pPr marL="2602408" indent="-200185" algn="l" defTabSz="800741" rtl="0" eaLnBrk="1" latinLnBrk="0" hangingPunct="1">
        <a:lnSpc>
          <a:spcPct val="90000"/>
        </a:lnSpc>
        <a:spcBef>
          <a:spcPts val="438"/>
        </a:spcBef>
        <a:buFont typeface="Arial" panose="020B0604020202020204" pitchFamily="34" charset="0"/>
        <a:buChar char="•"/>
        <a:defRPr sz="1576" kern="1200">
          <a:solidFill>
            <a:schemeClr val="tx1"/>
          </a:solidFill>
          <a:latin typeface="+mn-lt"/>
          <a:ea typeface="+mn-ea"/>
          <a:cs typeface="+mn-cs"/>
        </a:defRPr>
      </a:lvl7pPr>
      <a:lvl8pPr marL="3002779" indent="-200185" algn="l" defTabSz="800741" rtl="0" eaLnBrk="1" latinLnBrk="0" hangingPunct="1">
        <a:lnSpc>
          <a:spcPct val="90000"/>
        </a:lnSpc>
        <a:spcBef>
          <a:spcPts val="438"/>
        </a:spcBef>
        <a:buFont typeface="Arial" panose="020B0604020202020204" pitchFamily="34" charset="0"/>
        <a:buChar char="•"/>
        <a:defRPr sz="1576" kern="1200">
          <a:solidFill>
            <a:schemeClr val="tx1"/>
          </a:solidFill>
          <a:latin typeface="+mn-lt"/>
          <a:ea typeface="+mn-ea"/>
          <a:cs typeface="+mn-cs"/>
        </a:defRPr>
      </a:lvl8pPr>
      <a:lvl9pPr marL="3403149" indent="-200185" algn="l" defTabSz="800741" rtl="0" eaLnBrk="1" latinLnBrk="0" hangingPunct="1">
        <a:lnSpc>
          <a:spcPct val="90000"/>
        </a:lnSpc>
        <a:spcBef>
          <a:spcPts val="438"/>
        </a:spcBef>
        <a:buFont typeface="Arial" panose="020B0604020202020204" pitchFamily="34" charset="0"/>
        <a:buChar char="•"/>
        <a:defRPr sz="1576" kern="1200">
          <a:solidFill>
            <a:schemeClr val="tx1"/>
          </a:solidFill>
          <a:latin typeface="+mn-lt"/>
          <a:ea typeface="+mn-ea"/>
          <a:cs typeface="+mn-cs"/>
        </a:defRPr>
      </a:lvl9pPr>
    </p:bodyStyle>
    <p:otherStyle>
      <a:defPPr>
        <a:defRPr lang="en-US"/>
      </a:defPPr>
      <a:lvl1pPr marL="0" algn="l" defTabSz="800741" rtl="0" eaLnBrk="1" latinLnBrk="0" hangingPunct="1">
        <a:defRPr sz="1576" kern="1200">
          <a:solidFill>
            <a:schemeClr val="tx1"/>
          </a:solidFill>
          <a:latin typeface="+mn-lt"/>
          <a:ea typeface="+mn-ea"/>
          <a:cs typeface="+mn-cs"/>
        </a:defRPr>
      </a:lvl1pPr>
      <a:lvl2pPr marL="400371" algn="l" defTabSz="800741" rtl="0" eaLnBrk="1" latinLnBrk="0" hangingPunct="1">
        <a:defRPr sz="1576" kern="1200">
          <a:solidFill>
            <a:schemeClr val="tx1"/>
          </a:solidFill>
          <a:latin typeface="+mn-lt"/>
          <a:ea typeface="+mn-ea"/>
          <a:cs typeface="+mn-cs"/>
        </a:defRPr>
      </a:lvl2pPr>
      <a:lvl3pPr marL="800741" algn="l" defTabSz="800741" rtl="0" eaLnBrk="1" latinLnBrk="0" hangingPunct="1">
        <a:defRPr sz="1576" kern="1200">
          <a:solidFill>
            <a:schemeClr val="tx1"/>
          </a:solidFill>
          <a:latin typeface="+mn-lt"/>
          <a:ea typeface="+mn-ea"/>
          <a:cs typeface="+mn-cs"/>
        </a:defRPr>
      </a:lvl3pPr>
      <a:lvl4pPr marL="1201111" algn="l" defTabSz="800741" rtl="0" eaLnBrk="1" latinLnBrk="0" hangingPunct="1">
        <a:defRPr sz="1576" kern="1200">
          <a:solidFill>
            <a:schemeClr val="tx1"/>
          </a:solidFill>
          <a:latin typeface="+mn-lt"/>
          <a:ea typeface="+mn-ea"/>
          <a:cs typeface="+mn-cs"/>
        </a:defRPr>
      </a:lvl4pPr>
      <a:lvl5pPr marL="1601482" algn="l" defTabSz="800741" rtl="0" eaLnBrk="1" latinLnBrk="0" hangingPunct="1">
        <a:defRPr sz="1576" kern="1200">
          <a:solidFill>
            <a:schemeClr val="tx1"/>
          </a:solidFill>
          <a:latin typeface="+mn-lt"/>
          <a:ea typeface="+mn-ea"/>
          <a:cs typeface="+mn-cs"/>
        </a:defRPr>
      </a:lvl5pPr>
      <a:lvl6pPr marL="2001852" algn="l" defTabSz="800741" rtl="0" eaLnBrk="1" latinLnBrk="0" hangingPunct="1">
        <a:defRPr sz="1576" kern="1200">
          <a:solidFill>
            <a:schemeClr val="tx1"/>
          </a:solidFill>
          <a:latin typeface="+mn-lt"/>
          <a:ea typeface="+mn-ea"/>
          <a:cs typeface="+mn-cs"/>
        </a:defRPr>
      </a:lvl6pPr>
      <a:lvl7pPr marL="2402223" algn="l" defTabSz="800741" rtl="0" eaLnBrk="1" latinLnBrk="0" hangingPunct="1">
        <a:defRPr sz="1576" kern="1200">
          <a:solidFill>
            <a:schemeClr val="tx1"/>
          </a:solidFill>
          <a:latin typeface="+mn-lt"/>
          <a:ea typeface="+mn-ea"/>
          <a:cs typeface="+mn-cs"/>
        </a:defRPr>
      </a:lvl7pPr>
      <a:lvl8pPr marL="2802593" algn="l" defTabSz="800741" rtl="0" eaLnBrk="1" latinLnBrk="0" hangingPunct="1">
        <a:defRPr sz="1576" kern="1200">
          <a:solidFill>
            <a:schemeClr val="tx1"/>
          </a:solidFill>
          <a:latin typeface="+mn-lt"/>
          <a:ea typeface="+mn-ea"/>
          <a:cs typeface="+mn-cs"/>
        </a:defRPr>
      </a:lvl8pPr>
      <a:lvl9pPr marL="3202964" algn="l" defTabSz="800741" rtl="0" eaLnBrk="1" latinLnBrk="0" hangingPunct="1">
        <a:defRPr sz="1576" kern="1200">
          <a:solidFill>
            <a:schemeClr val="tx1"/>
          </a:solidFill>
          <a:latin typeface="+mn-lt"/>
          <a:ea typeface="+mn-ea"/>
          <a:cs typeface="+mn-cs"/>
        </a:defRPr>
      </a:lvl9pPr>
    </p:otherStyle>
  </p:txStyles>
  <p:extLst>
    <p:ext uri="{27BBF7A9-308A-43DC-89C8-2F10F3537804}">
      <p15:sldGuideLst xmlns:p15="http://schemas.microsoft.com/office/powerpoint/2012/main">
        <p15:guide id="3" pos="219" userDrawn="1">
          <p15:clr>
            <a:srgbClr val="F26B43"/>
          </p15:clr>
        </p15:guide>
        <p15:guide id="4" pos="1304" userDrawn="1">
          <p15:clr>
            <a:srgbClr val="F26B43"/>
          </p15:clr>
        </p15:guide>
        <p15:guide id="5" pos="1347" userDrawn="1">
          <p15:clr>
            <a:srgbClr val="F26B43"/>
          </p15:clr>
        </p15:guide>
        <p15:guide id="6" pos="2436" userDrawn="1">
          <p15:clr>
            <a:srgbClr val="F26B43"/>
          </p15:clr>
        </p15:guide>
        <p15:guide id="7" pos="2479" userDrawn="1">
          <p15:clr>
            <a:srgbClr val="F26B43"/>
          </p15:clr>
        </p15:guide>
        <p15:guide id="8" pos="3564" userDrawn="1">
          <p15:clr>
            <a:srgbClr val="F26B43"/>
          </p15:clr>
        </p15:guide>
        <p15:guide id="10" orient="horz" pos="8039" userDrawn="1">
          <p15:clr>
            <a:srgbClr val="F26B43"/>
          </p15:clr>
        </p15:guide>
        <p15:guide id="11" orient="horz" pos="1447" userDrawn="1">
          <p15:clr>
            <a:srgbClr val="F26B43"/>
          </p15:clr>
        </p15:guide>
        <p15:guide id="12" orient="horz" pos="7476" userDrawn="1">
          <p15:clr>
            <a:srgbClr val="F26B43"/>
          </p15:clr>
        </p15:guide>
        <p15:guide id="13" orient="horz" pos="1849" userDrawn="1">
          <p15:clr>
            <a:srgbClr val="F26B43"/>
          </p15:clr>
        </p15:guide>
        <p15:guide id="14" orient="horz" pos="483"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hyperlink" Target="https://nb.fidelity.com/public/nb/default/home?option=WorkplacePlanning" TargetMode="External"/><Relationship Id="rId7" Type="http://schemas.openxmlformats.org/officeDocument/2006/relationships/hyperlink" Target="http://digital.fidelityinvestments.com/smsee" TargetMode="External"/><Relationship Id="rId2" Type="http://schemas.openxmlformats.org/officeDocument/2006/relationships/hyperlink" Target="https://nb.fidelity.com/public/nb/default/home?option=Beneficiary" TargetMode="External"/><Relationship Id="rId1" Type="http://schemas.openxmlformats.org/officeDocument/2006/relationships/slideLayout" Target="../slideLayouts/slideLayout10.xml"/><Relationship Id="rId6" Type="http://schemas.openxmlformats.org/officeDocument/2006/relationships/image" Target="../media/image8.png"/><Relationship Id="rId5" Type="http://schemas.openxmlformats.org/officeDocument/2006/relationships/hyperlink" Target="https://nb.fidelity.com/static/mybenefits/netbenefitslogin/#/login?option=dcPlandetails" TargetMode="External"/><Relationship Id="rId4" Type="http://schemas.openxmlformats.org/officeDocument/2006/relationships/hyperlink" Target="http://netbenefits.com/Enroll" TargetMode="External"/><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emf"/><Relationship Id="rId1" Type="http://schemas.openxmlformats.org/officeDocument/2006/relationships/slideLayout" Target="../slideLayouts/slideLayout10.xml"/><Relationship Id="rId6" Type="http://schemas.openxmlformats.org/officeDocument/2006/relationships/chart" Target="../charts/chart1.xml"/><Relationship Id="rId5" Type="http://schemas.openxmlformats.org/officeDocument/2006/relationships/image" Target="../media/image14.pn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E1488BB5-E983-6C46-ECAC-77F786D7CFA9}"/>
              </a:ext>
            </a:extLst>
          </p:cNvPr>
          <p:cNvSpPr/>
          <p:nvPr/>
        </p:nvSpPr>
        <p:spPr>
          <a:xfrm>
            <a:off x="1" y="7305702"/>
            <a:ext cx="7847737" cy="275269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91"/>
          </a:p>
        </p:txBody>
      </p:sp>
      <p:sp>
        <p:nvSpPr>
          <p:cNvPr id="11" name="Rectangle 10">
            <a:extLst>
              <a:ext uri="{FF2B5EF4-FFF2-40B4-BE49-F238E27FC236}">
                <a16:creationId xmlns:a16="http://schemas.microsoft.com/office/drawing/2014/main" id="{CB28AE9A-373A-2EF9-B3A7-55DFF1A9AF8F}"/>
              </a:ext>
            </a:extLst>
          </p:cNvPr>
          <p:cNvSpPr/>
          <p:nvPr/>
        </p:nvSpPr>
        <p:spPr>
          <a:xfrm>
            <a:off x="4908176" y="7464056"/>
            <a:ext cx="2416414" cy="23141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8A801336-6158-F579-5F27-D60674BBA79A}"/>
              </a:ext>
            </a:extLst>
          </p:cNvPr>
          <p:cNvSpPr/>
          <p:nvPr/>
        </p:nvSpPr>
        <p:spPr>
          <a:xfrm>
            <a:off x="3122861" y="7925807"/>
            <a:ext cx="1382542" cy="13134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03260D0E-9DB2-1A4C-3EFC-174B20FB0FB9}"/>
              </a:ext>
            </a:extLst>
          </p:cNvPr>
          <p:cNvSpPr txBox="1"/>
          <p:nvPr/>
        </p:nvSpPr>
        <p:spPr>
          <a:xfrm>
            <a:off x="384043" y="2807821"/>
            <a:ext cx="6951087" cy="3754874"/>
          </a:xfrm>
          <a:prstGeom prst="rect">
            <a:avLst/>
          </a:prstGeom>
          <a:noFill/>
        </p:spPr>
        <p:txBody>
          <a:bodyPr wrap="square" lIns="91440" tIns="45720" rIns="91440" bIns="45720" rtlCol="0" anchor="t">
            <a:spAutoFit/>
          </a:bodyPr>
          <a:lstStyle/>
          <a:p>
            <a:pPr marL="125095" indent="-125095">
              <a:buFont typeface="Arial,Sans-Serif" panose="020B0604020202020204" pitchFamily="34" charset="0"/>
              <a:buChar char="•"/>
            </a:pPr>
            <a:r>
              <a:rPr lang="en-US" sz="1400" b="1" dirty="0">
                <a:latin typeface="Fidelity Sans 2"/>
              </a:rPr>
              <a:t>Register your account if you’re new to Fidelity Investments: </a:t>
            </a:r>
            <a:r>
              <a:rPr lang="en-US" sz="1400" dirty="0">
                <a:latin typeface="Fidelity Sans 2"/>
              </a:rPr>
              <a:t>Verify your information, including date of birth and the last four digits of your Social Security number.</a:t>
            </a:r>
            <a:br>
              <a:rPr lang="en-US" sz="1400" dirty="0">
                <a:latin typeface="Fidelity Sans 2"/>
              </a:rPr>
            </a:br>
            <a:endParaRPr lang="en-US" sz="1400" dirty="0">
              <a:latin typeface="Fidelity Sans 2"/>
            </a:endParaRPr>
          </a:p>
          <a:p>
            <a:pPr marL="125095" indent="-125095">
              <a:buFont typeface="Arial,Sans-Serif" panose="020B0604020202020204" pitchFamily="34" charset="0"/>
              <a:buChar char="•"/>
            </a:pPr>
            <a:r>
              <a:rPr lang="en-US" sz="1400" b="1" dirty="0">
                <a:latin typeface="Fidelity Sans 2"/>
              </a:rPr>
              <a:t>If you’ve had a Fidelity account before,</a:t>
            </a:r>
            <a:r>
              <a:rPr lang="en-US" sz="1400" dirty="0">
                <a:latin typeface="Fidelity Sans 2"/>
              </a:rPr>
              <a:t> </a:t>
            </a:r>
            <a:r>
              <a:rPr lang="en-US" sz="1400" b="1" dirty="0">
                <a:latin typeface="Fidelity Sans 2"/>
              </a:rPr>
              <a:t>login </a:t>
            </a:r>
            <a:r>
              <a:rPr lang="en-US" sz="1400" dirty="0">
                <a:latin typeface="Fidelity Sans 2"/>
              </a:rPr>
              <a:t>using your existing username and password to see your </a:t>
            </a:r>
            <a:r>
              <a:rPr lang="en-US" sz="1400" dirty="0">
                <a:solidFill>
                  <a:srgbClr val="FF33CC"/>
                </a:solidFill>
                <a:latin typeface="Fidelity Sans 2"/>
              </a:rPr>
              <a:t>&lt;Plan Name&gt;</a:t>
            </a:r>
            <a:r>
              <a:rPr lang="en-US" sz="1400" dirty="0">
                <a:latin typeface="Fidelity Sans 2"/>
              </a:rPr>
              <a:t> account.</a:t>
            </a:r>
            <a:br>
              <a:rPr lang="en-US" sz="1400" dirty="0">
                <a:latin typeface="Fidelity Sans 2"/>
              </a:rPr>
            </a:br>
            <a:endParaRPr lang="en-US" sz="1400" dirty="0">
              <a:latin typeface="Fidelity Sans 2"/>
            </a:endParaRPr>
          </a:p>
          <a:p>
            <a:pPr marL="125095" indent="-125095">
              <a:buFont typeface="Arial,Sans-Serif" panose="020B0604020202020204" pitchFamily="34" charset="0"/>
              <a:buChar char="•"/>
            </a:pPr>
            <a:r>
              <a:rPr lang="en-US" sz="1400" b="1" dirty="0">
                <a:latin typeface="Fidelity Sans 2"/>
              </a:rPr>
              <a:t>Choose your savings rate: </a:t>
            </a:r>
            <a:r>
              <a:rPr lang="en-US" sz="1400" dirty="0">
                <a:latin typeface="Fidelity Sans 2"/>
              </a:rPr>
              <a:t>Contributions can be automatically deducted from your paycheck, and you can make changes at any time.</a:t>
            </a:r>
            <a:br>
              <a:rPr lang="en-US" sz="1400" dirty="0">
                <a:latin typeface="Fidelity Sans 2"/>
              </a:rPr>
            </a:br>
            <a:endParaRPr lang="en-US" sz="1400" dirty="0">
              <a:latin typeface="Fidelity Sans 2"/>
            </a:endParaRPr>
          </a:p>
          <a:p>
            <a:pPr marL="125095" indent="-125095">
              <a:buFont typeface="Arial,Sans-Serif" panose="020B0604020202020204" pitchFamily="34" charset="0"/>
              <a:buChar char="•"/>
            </a:pPr>
            <a:r>
              <a:rPr lang="en-US" sz="1400" b="1" dirty="0">
                <a:latin typeface="Fidelity Sans 2"/>
              </a:rPr>
              <a:t>Select your investments: </a:t>
            </a:r>
            <a:r>
              <a:rPr lang="en-US" sz="1400" dirty="0">
                <a:latin typeface="Fidelity Sans 2"/>
              </a:rPr>
              <a:t>Your investments can potentially grow, and you keep the money saved – even if you change jobs.</a:t>
            </a:r>
            <a:br>
              <a:rPr lang="en-US" sz="1400" dirty="0">
                <a:latin typeface="Fidelity Sans 2"/>
              </a:rPr>
            </a:br>
            <a:endParaRPr lang="en-US" sz="1400" dirty="0">
              <a:latin typeface="Fidelity Sans 2"/>
            </a:endParaRPr>
          </a:p>
          <a:p>
            <a:pPr marL="125095" indent="-125095">
              <a:buFont typeface="Arial,Sans-Serif" panose="020B0604020202020204" pitchFamily="34" charset="0"/>
              <a:buChar char="•"/>
            </a:pPr>
            <a:r>
              <a:rPr lang="en-US" sz="1400" b="1" dirty="0">
                <a:latin typeface="Fidelity Sans 2"/>
              </a:rPr>
              <a:t>Add beneficiary designations:</a:t>
            </a:r>
            <a:r>
              <a:rPr lang="en-US" sz="1400" dirty="0">
                <a:latin typeface="Fidelity Sans 2"/>
              </a:rPr>
              <a:t> </a:t>
            </a:r>
            <a:r>
              <a:rPr lang="en-US" sz="1400" dirty="0">
                <a:latin typeface="Fidelity Sans 2"/>
                <a:hlinkClick r:id="rId2"/>
              </a:rPr>
              <a:t>Click the Profile link</a:t>
            </a:r>
            <a:r>
              <a:rPr lang="en-US" sz="1400" dirty="0">
                <a:latin typeface="Fidelity Sans 2"/>
              </a:rPr>
              <a:t>, then select Beneficiaries and follow the online instructions.</a:t>
            </a:r>
            <a:br>
              <a:rPr lang="en-US" sz="1400" dirty="0">
                <a:latin typeface="Fidelity Sans 2"/>
              </a:rPr>
            </a:br>
            <a:endParaRPr lang="en-US" sz="1400" dirty="0">
              <a:latin typeface="Fidelity Sans 2"/>
            </a:endParaRPr>
          </a:p>
          <a:p>
            <a:pPr marL="125095" indent="-125095">
              <a:buFont typeface="Arial,Sans-Serif" panose="020B0604020202020204" pitchFamily="34" charset="0"/>
              <a:buChar char="•"/>
            </a:pPr>
            <a:r>
              <a:rPr lang="en-US" sz="1400" b="1" dirty="0">
                <a:latin typeface="Fidelity Sans 2"/>
              </a:rPr>
              <a:t>Not sure what to do? </a:t>
            </a:r>
            <a:r>
              <a:rPr lang="en-US" sz="1400" dirty="0">
                <a:latin typeface="Fidelity Sans 2"/>
              </a:rPr>
              <a:t>Call 800-603-4015 to talk with a planning consultant or </a:t>
            </a:r>
            <a:r>
              <a:rPr lang="en-US" sz="1400" dirty="0">
                <a:latin typeface="Fidelity Sans 2"/>
                <a:hlinkClick r:id="rId3"/>
              </a:rPr>
              <a:t>schedule an appointment</a:t>
            </a:r>
            <a:r>
              <a:rPr lang="en-US" sz="1400" dirty="0">
                <a:latin typeface="Fidelity Sans 2"/>
              </a:rPr>
              <a:t> to connect 1 on 1. </a:t>
            </a:r>
            <a:endParaRPr lang="en-US" dirty="0"/>
          </a:p>
        </p:txBody>
      </p:sp>
      <p:sp>
        <p:nvSpPr>
          <p:cNvPr id="35" name="TextBox 34">
            <a:extLst>
              <a:ext uri="{FF2B5EF4-FFF2-40B4-BE49-F238E27FC236}">
                <a16:creationId xmlns:a16="http://schemas.microsoft.com/office/drawing/2014/main" id="{48FAC87A-DB9B-BEF0-1EAF-F2D386918A76}"/>
              </a:ext>
            </a:extLst>
          </p:cNvPr>
          <p:cNvSpPr txBox="1"/>
          <p:nvPr/>
        </p:nvSpPr>
        <p:spPr>
          <a:xfrm>
            <a:off x="380761" y="8053582"/>
            <a:ext cx="2882870" cy="1061829"/>
          </a:xfrm>
          <a:prstGeom prst="rect">
            <a:avLst/>
          </a:prstGeom>
          <a:noFill/>
        </p:spPr>
        <p:txBody>
          <a:bodyPr wrap="square">
            <a:spAutoFit/>
          </a:bodyPr>
          <a:lstStyle/>
          <a:p>
            <a:pPr indent="-56829">
              <a:spcBef>
                <a:spcPts val="600"/>
              </a:spcBef>
              <a:buSzPts val="1000"/>
              <a:tabLst>
                <a:tab pos="353278" algn="l"/>
              </a:tabLst>
            </a:pPr>
            <a:r>
              <a:rPr lang="en-US" sz="1200">
                <a:latin typeface="Fidelity Sans" panose="020B0503030202020204" pitchFamily="34" charset="0"/>
              </a:rPr>
              <a:t>Three ways to enroll:</a:t>
            </a:r>
          </a:p>
          <a:p>
            <a:pPr marL="114621" indent="-171450">
              <a:spcBef>
                <a:spcPts val="600"/>
              </a:spcBef>
              <a:buSzPts val="1000"/>
              <a:buFont typeface="Arial" panose="020B0604020202020204" pitchFamily="34" charset="0"/>
              <a:buChar char="•"/>
              <a:tabLst>
                <a:tab pos="353278" algn="l"/>
              </a:tabLst>
            </a:pPr>
            <a:r>
              <a:rPr lang="en-US" sz="1200">
                <a:latin typeface="Fidelity Sans" panose="020B0503030202020204" pitchFamily="34" charset="0"/>
              </a:rPr>
              <a:t>Scan the code to the right</a:t>
            </a:r>
          </a:p>
          <a:p>
            <a:pPr marL="114621" indent="-171450">
              <a:spcBef>
                <a:spcPts val="600"/>
              </a:spcBef>
              <a:buSzPts val="1000"/>
              <a:buFont typeface="Arial" panose="020B0604020202020204" pitchFamily="34" charset="0"/>
              <a:buChar char="•"/>
              <a:tabLst>
                <a:tab pos="353278" algn="l"/>
              </a:tabLst>
            </a:pPr>
            <a:r>
              <a:rPr lang="en-US" sz="1200">
                <a:latin typeface="Fidelity Sans" panose="020B0503030202020204" pitchFamily="34" charset="0"/>
              </a:rPr>
              <a:t>Go to </a:t>
            </a:r>
            <a:r>
              <a:rPr lang="en-US" sz="1200">
                <a:latin typeface="Fidelity Sans" panose="020B0503030202020204" pitchFamily="34" charset="0"/>
                <a:hlinkClick r:id="rId4"/>
              </a:rPr>
              <a:t>NetBenefits.com/Enroll</a:t>
            </a:r>
            <a:endParaRPr lang="en-US" sz="1200">
              <a:latin typeface="Fidelity Sans" panose="020B0503030202020204" pitchFamily="34" charset="0"/>
            </a:endParaRPr>
          </a:p>
          <a:p>
            <a:pPr marL="114621" indent="-171450">
              <a:spcBef>
                <a:spcPts val="600"/>
              </a:spcBef>
              <a:buSzPts val="1000"/>
              <a:buFont typeface="Arial" panose="020B0604020202020204" pitchFamily="34" charset="0"/>
              <a:buChar char="•"/>
              <a:tabLst>
                <a:tab pos="353278" algn="l"/>
              </a:tabLst>
            </a:pPr>
            <a:r>
              <a:rPr lang="en-US" sz="1200">
                <a:latin typeface="Fidelity Sans" panose="020B0503030202020204" pitchFamily="34" charset="0"/>
              </a:rPr>
              <a:t>Or text Start to 343-898</a:t>
            </a:r>
          </a:p>
        </p:txBody>
      </p:sp>
      <p:sp>
        <p:nvSpPr>
          <p:cNvPr id="37" name="TextBox 36">
            <a:extLst>
              <a:ext uri="{FF2B5EF4-FFF2-40B4-BE49-F238E27FC236}">
                <a16:creationId xmlns:a16="http://schemas.microsoft.com/office/drawing/2014/main" id="{6C9BC649-620A-0B33-4290-970AD12AD291}"/>
              </a:ext>
            </a:extLst>
          </p:cNvPr>
          <p:cNvSpPr txBox="1"/>
          <p:nvPr/>
        </p:nvSpPr>
        <p:spPr>
          <a:xfrm>
            <a:off x="353370" y="7581523"/>
            <a:ext cx="3370315" cy="348347"/>
          </a:xfrm>
          <a:prstGeom prst="rect">
            <a:avLst/>
          </a:prstGeom>
          <a:noFill/>
        </p:spPr>
        <p:txBody>
          <a:bodyPr wrap="square" lIns="70658" tIns="35329" rIns="70658" bIns="35329" anchor="t">
            <a:spAutoFit/>
          </a:bodyPr>
          <a:lstStyle/>
          <a:p>
            <a:r>
              <a:rPr lang="en-US">
                <a:solidFill>
                  <a:schemeClr val="accent1"/>
                </a:solidFill>
                <a:latin typeface="+mj-lt"/>
              </a:rPr>
              <a:t>Enroll Today!</a:t>
            </a:r>
          </a:p>
        </p:txBody>
      </p:sp>
      <p:sp>
        <p:nvSpPr>
          <p:cNvPr id="40" name="TextBox 39">
            <a:extLst>
              <a:ext uri="{FF2B5EF4-FFF2-40B4-BE49-F238E27FC236}">
                <a16:creationId xmlns:a16="http://schemas.microsoft.com/office/drawing/2014/main" id="{191DD1EC-A5C1-5C4A-D9AC-E3C44B5C79F5}"/>
              </a:ext>
            </a:extLst>
          </p:cNvPr>
          <p:cNvSpPr txBox="1"/>
          <p:nvPr/>
        </p:nvSpPr>
        <p:spPr>
          <a:xfrm>
            <a:off x="464390" y="2338101"/>
            <a:ext cx="4041013" cy="461665"/>
          </a:xfrm>
          <a:prstGeom prst="rect">
            <a:avLst/>
          </a:prstGeom>
          <a:noFill/>
        </p:spPr>
        <p:txBody>
          <a:bodyPr wrap="square" lIns="91440" tIns="45720" rIns="91440" bIns="45720" anchor="t">
            <a:spAutoFit/>
          </a:bodyPr>
          <a:lstStyle/>
          <a:p>
            <a:r>
              <a:rPr lang="en-US" sz="2400" dirty="0">
                <a:solidFill>
                  <a:schemeClr val="accent1"/>
                </a:solidFill>
                <a:latin typeface="+mj-lt"/>
              </a:rPr>
              <a:t>To start, you’ll need to:</a:t>
            </a:r>
          </a:p>
        </p:txBody>
      </p:sp>
      <p:sp>
        <p:nvSpPr>
          <p:cNvPr id="12" name="TextBox 11">
            <a:extLst>
              <a:ext uri="{FF2B5EF4-FFF2-40B4-BE49-F238E27FC236}">
                <a16:creationId xmlns:a16="http://schemas.microsoft.com/office/drawing/2014/main" id="{0AD5F0E4-1D83-2464-C40A-0231FA558F45}"/>
              </a:ext>
            </a:extLst>
          </p:cNvPr>
          <p:cNvSpPr txBox="1"/>
          <p:nvPr/>
        </p:nvSpPr>
        <p:spPr>
          <a:xfrm>
            <a:off x="5041367" y="7830768"/>
            <a:ext cx="2150531" cy="1789849"/>
          </a:xfrm>
          <a:prstGeom prst="rect">
            <a:avLst/>
          </a:prstGeom>
          <a:noFill/>
        </p:spPr>
        <p:txBody>
          <a:bodyPr wrap="square" lIns="91440" tIns="45720" rIns="91440" bIns="45720" rtlCol="0" anchor="t">
            <a:spAutoFit/>
          </a:bodyPr>
          <a:lstStyle/>
          <a:p>
            <a:pPr>
              <a:spcAft>
                <a:spcPts val="600"/>
              </a:spcAft>
            </a:pPr>
            <a:r>
              <a:rPr lang="en-US" dirty="0">
                <a:latin typeface="+mj-lt"/>
              </a:rPr>
              <a:t>Questions about</a:t>
            </a:r>
            <a:br>
              <a:rPr lang="en-US" dirty="0">
                <a:latin typeface="+mj-lt"/>
              </a:rPr>
            </a:br>
            <a:r>
              <a:rPr lang="en-US" dirty="0">
                <a:latin typeface="+mj-lt"/>
              </a:rPr>
              <a:t>your plan? </a:t>
            </a:r>
          </a:p>
          <a:p>
            <a:pPr>
              <a:lnSpc>
                <a:spcPts val="1400"/>
              </a:lnSpc>
            </a:pPr>
            <a:r>
              <a:rPr lang="en-US" sz="1100" dirty="0">
                <a:latin typeface="Fidelity Sans"/>
              </a:rPr>
              <a:t>Review the </a:t>
            </a:r>
            <a:r>
              <a:rPr lang="en-US" sz="1100" dirty="0">
                <a:latin typeface="Fidelity Sans"/>
                <a:hlinkClick r:id="rId5">
                  <a:extLst>
                    <a:ext uri="{A12FA001-AC4F-418D-AE19-62706E023703}">
                      <ahyp:hlinkClr xmlns:ahyp="http://schemas.microsoft.com/office/drawing/2018/hyperlinkcolor" val="tx"/>
                    </a:ext>
                  </a:extLst>
                </a:hlinkClick>
              </a:rPr>
              <a:t>Plan Highlights </a:t>
            </a:r>
            <a:r>
              <a:rPr lang="en-US" sz="1100" dirty="0">
                <a:latin typeface="Fidelity Sans"/>
              </a:rPr>
              <a:t>by logging into Netbenefits.com, select the savings plan, then Plan Information and Documents.</a:t>
            </a:r>
          </a:p>
          <a:p>
            <a:pPr>
              <a:lnSpc>
                <a:spcPts val="1400"/>
              </a:lnSpc>
            </a:pPr>
            <a:endParaRPr lang="en-US" sz="1100" dirty="0">
              <a:latin typeface="Fidelity Sans" panose="020B0503030202020204" pitchFamily="34" charset="0"/>
            </a:endParaRPr>
          </a:p>
        </p:txBody>
      </p:sp>
      <p:pic>
        <p:nvPicPr>
          <p:cNvPr id="20" name="object 11">
            <a:extLst>
              <a:ext uri="{FF2B5EF4-FFF2-40B4-BE49-F238E27FC236}">
                <a16:creationId xmlns:a16="http://schemas.microsoft.com/office/drawing/2014/main" id="{748FF7A0-4F8E-30AC-D22B-D188C7F9FA2D}"/>
              </a:ext>
            </a:extLst>
          </p:cNvPr>
          <p:cNvPicPr/>
          <p:nvPr/>
        </p:nvPicPr>
        <p:blipFill>
          <a:blip r:embed="rId6" cstate="print"/>
          <a:stretch>
            <a:fillRect/>
          </a:stretch>
        </p:blipFill>
        <p:spPr>
          <a:xfrm>
            <a:off x="3253279" y="8047366"/>
            <a:ext cx="1070312" cy="1070312"/>
          </a:xfrm>
          <a:prstGeom prst="rect">
            <a:avLst/>
          </a:prstGeom>
        </p:spPr>
      </p:pic>
      <p:sp>
        <p:nvSpPr>
          <p:cNvPr id="55" name="TextBox 54">
            <a:extLst>
              <a:ext uri="{FF2B5EF4-FFF2-40B4-BE49-F238E27FC236}">
                <a16:creationId xmlns:a16="http://schemas.microsoft.com/office/drawing/2014/main" id="{88197436-8304-3931-080C-7E55FC224C10}"/>
              </a:ext>
            </a:extLst>
          </p:cNvPr>
          <p:cNvSpPr txBox="1"/>
          <p:nvPr/>
        </p:nvSpPr>
        <p:spPr>
          <a:xfrm>
            <a:off x="426750" y="1885419"/>
            <a:ext cx="6915757" cy="338554"/>
          </a:xfrm>
          <a:prstGeom prst="rect">
            <a:avLst/>
          </a:prstGeom>
          <a:noFill/>
        </p:spPr>
        <p:txBody>
          <a:bodyPr wrap="square" lIns="91440" tIns="45720" rIns="91440" bIns="45720" rtlCol="0" anchor="t">
            <a:spAutoFit/>
          </a:bodyPr>
          <a:lstStyle/>
          <a:p>
            <a:r>
              <a:rPr lang="en-US" sz="1600" dirty="0"/>
              <a:t>As a valued employee, you’re eligible to participate in the </a:t>
            </a:r>
            <a:r>
              <a:rPr lang="en-US" sz="1600" dirty="0">
                <a:solidFill>
                  <a:srgbClr val="FC27E5"/>
                </a:solidFill>
              </a:rPr>
              <a:t>&lt;Plan Name&gt;</a:t>
            </a:r>
            <a:r>
              <a:rPr lang="en-US" sz="1600" dirty="0"/>
              <a:t>!</a:t>
            </a:r>
          </a:p>
        </p:txBody>
      </p:sp>
      <p:sp>
        <p:nvSpPr>
          <p:cNvPr id="3" name="TextBox 2">
            <a:extLst>
              <a:ext uri="{FF2B5EF4-FFF2-40B4-BE49-F238E27FC236}">
                <a16:creationId xmlns:a16="http://schemas.microsoft.com/office/drawing/2014/main" id="{796D4036-DC20-2F9F-13C8-8CC9126901B7}"/>
              </a:ext>
            </a:extLst>
          </p:cNvPr>
          <p:cNvSpPr txBox="1"/>
          <p:nvPr/>
        </p:nvSpPr>
        <p:spPr>
          <a:xfrm>
            <a:off x="355648" y="9382894"/>
            <a:ext cx="2695367" cy="338554"/>
          </a:xfrm>
          <a:prstGeom prst="rect">
            <a:avLst/>
          </a:prstGeom>
          <a:noFill/>
        </p:spPr>
        <p:txBody>
          <a:bodyPr wrap="square">
            <a:spAutoFit/>
          </a:bodyPr>
          <a:lstStyle/>
          <a:p>
            <a:r>
              <a:rPr lang="en-US" sz="800">
                <a:effectLst/>
                <a:latin typeface="Fidelity Sans 2" panose="020B0504050501040104" pitchFamily="34" charset="0"/>
                <a:ea typeface="Calibri" panose="020F0502020204030204" pitchFamily="34" charset="0"/>
              </a:rPr>
              <a:t>Message and data rates may apply. Get details </a:t>
            </a:r>
            <a:br>
              <a:rPr lang="en-US" sz="800">
                <a:effectLst/>
                <a:latin typeface="Fidelity Sans 2" panose="020B0504050501040104" pitchFamily="34" charset="0"/>
                <a:ea typeface="Calibri" panose="020F0502020204030204" pitchFamily="34" charset="0"/>
              </a:rPr>
            </a:br>
            <a:r>
              <a:rPr lang="en-US" sz="800">
                <a:effectLst/>
                <a:latin typeface="Fidelity Sans 2" panose="020B0504050501040104" pitchFamily="34" charset="0"/>
                <a:ea typeface="Calibri" panose="020F0502020204030204" pitchFamily="34" charset="0"/>
              </a:rPr>
              <a:t>at </a:t>
            </a:r>
            <a:r>
              <a:rPr lang="en-US" sz="800">
                <a:effectLst/>
                <a:latin typeface="Fidelity Sans 2" panose="020B0504050501040104" pitchFamily="34" charset="0"/>
                <a:ea typeface="Calibri" panose="020F0502020204030204" pitchFamily="34" charset="0"/>
                <a:hlinkClick r:id="rId7"/>
              </a:rPr>
              <a:t>Digital.FidelityInvestments.com/</a:t>
            </a:r>
            <a:r>
              <a:rPr lang="en-US" sz="800" err="1">
                <a:effectLst/>
                <a:latin typeface="Fidelity Sans 2" panose="020B0504050501040104" pitchFamily="34" charset="0"/>
                <a:ea typeface="Calibri" panose="020F0502020204030204" pitchFamily="34" charset="0"/>
                <a:hlinkClick r:id="rId7"/>
              </a:rPr>
              <a:t>smsee</a:t>
            </a:r>
            <a:r>
              <a:rPr lang="en-US" sz="800">
                <a:effectLst/>
                <a:latin typeface="Fidelity Sans 2" panose="020B0504050501040104" pitchFamily="34" charset="0"/>
                <a:ea typeface="Calibri" panose="020F0502020204030204" pitchFamily="34" charset="0"/>
              </a:rPr>
              <a:t>.</a:t>
            </a:r>
            <a:endParaRPr lang="en-US" sz="800">
              <a:latin typeface="Fidelity Sans 2" panose="020B0504050501040104" pitchFamily="34" charset="0"/>
            </a:endParaRPr>
          </a:p>
        </p:txBody>
      </p:sp>
      <p:pic>
        <p:nvPicPr>
          <p:cNvPr id="2" name="Picture 7" descr="Description: Logo Placeholder.png">
            <a:extLst>
              <a:ext uri="{FF2B5EF4-FFF2-40B4-BE49-F238E27FC236}">
                <a16:creationId xmlns:a16="http://schemas.microsoft.com/office/drawing/2014/main" id="{062E8C27-34EC-E7CB-24F8-17EC31DAF054}"/>
              </a:ext>
            </a:extLst>
          </p:cNvPr>
          <p:cNvPicPr>
            <a:picLocks noChangeAspect="1" noChangeArrowheads="1"/>
          </p:cNvPicPr>
          <p:nvPr/>
        </p:nvPicPr>
        <p:blipFill>
          <a:blip r:embed="rId8"/>
          <a:srcRect/>
          <a:stretch/>
        </p:blipFill>
        <p:spPr bwMode="auto">
          <a:xfrm>
            <a:off x="5306297" y="280196"/>
            <a:ext cx="2089820" cy="59917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Fidelity Investments - Wikipedia">
            <a:extLst>
              <a:ext uri="{FF2B5EF4-FFF2-40B4-BE49-F238E27FC236}">
                <a16:creationId xmlns:a16="http://schemas.microsoft.com/office/drawing/2014/main" id="{498E3E22-42C3-8A46-10D7-401AC8CB779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3551" y="382618"/>
            <a:ext cx="2089820" cy="472481"/>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90F7F109-1406-79CD-BC0C-B9D1E3A6B319}"/>
              </a:ext>
            </a:extLst>
          </p:cNvPr>
          <p:cNvSpPr txBox="1">
            <a:spLocks/>
          </p:cNvSpPr>
          <p:nvPr/>
        </p:nvSpPr>
        <p:spPr>
          <a:xfrm>
            <a:off x="453551" y="1332707"/>
            <a:ext cx="7585202" cy="507162"/>
          </a:xfrm>
          <a:prstGeom prst="rect">
            <a:avLst/>
          </a:prstGeom>
        </p:spPr>
        <p:txBody>
          <a:bodyPr lIns="70658" tIns="35329" rIns="70658" bIns="35329" anchor="t"/>
          <a:lstStyle>
            <a:lvl1pPr algn="l" defTabSz="1036290" rtl="0" eaLnBrk="1" latinLnBrk="0" hangingPunct="1">
              <a:lnSpc>
                <a:spcPct val="100000"/>
              </a:lnSpc>
              <a:spcBef>
                <a:spcPct val="0"/>
              </a:spcBef>
              <a:buNone/>
              <a:defRPr lang="en-US" sz="2800" kern="1200" dirty="0">
                <a:solidFill>
                  <a:schemeClr val="accent1"/>
                </a:solidFill>
                <a:latin typeface="+mj-lt"/>
                <a:ea typeface="+mn-ea"/>
                <a:cs typeface="Calibri" panose="020F0502020204030204" pitchFamily="34" charset="0"/>
              </a:defRPr>
            </a:lvl1pPr>
          </a:lstStyle>
          <a:p>
            <a:r>
              <a:rPr lang="en-CA" dirty="0">
                <a:cs typeface="Calibri"/>
              </a:rPr>
              <a:t>Enroll in the </a:t>
            </a:r>
            <a:r>
              <a:rPr lang="en-CA" dirty="0">
                <a:solidFill>
                  <a:srgbClr val="FC27E5"/>
                </a:solidFill>
                <a:cs typeface="Calibri"/>
              </a:rPr>
              <a:t>&lt;Plan Name&gt; </a:t>
            </a:r>
            <a:r>
              <a:rPr lang="en-CA" dirty="0">
                <a:cs typeface="Calibri"/>
              </a:rPr>
              <a:t>today</a:t>
            </a:r>
          </a:p>
        </p:txBody>
      </p:sp>
      <p:sp>
        <p:nvSpPr>
          <p:cNvPr id="17" name="Rectangle 16">
            <a:extLst>
              <a:ext uri="{FF2B5EF4-FFF2-40B4-BE49-F238E27FC236}">
                <a16:creationId xmlns:a16="http://schemas.microsoft.com/office/drawing/2014/main" id="{CEC2F6E0-11DA-0D78-6672-7BF93A0EAC96}"/>
              </a:ext>
            </a:extLst>
          </p:cNvPr>
          <p:cNvSpPr/>
          <p:nvPr/>
        </p:nvSpPr>
        <p:spPr>
          <a:xfrm>
            <a:off x="4976279" y="120312"/>
            <a:ext cx="2741686" cy="914400"/>
          </a:xfrm>
          <a:prstGeom prst="rect">
            <a:avLst/>
          </a:prstGeom>
          <a:noFill/>
          <a:ln>
            <a:solidFill>
              <a:srgbClr val="FC27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6810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BDBCF-10C5-7B89-2303-5A6DF95332F0}"/>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077E10-85BD-8DDE-CC05-69CCB9E048C2}"/>
              </a:ext>
            </a:extLst>
          </p:cNvPr>
          <p:cNvSpPr/>
          <p:nvPr/>
        </p:nvSpPr>
        <p:spPr>
          <a:xfrm>
            <a:off x="4875786" y="1585138"/>
            <a:ext cx="2440684" cy="2233097"/>
          </a:xfrm>
          <a:prstGeom prst="rect">
            <a:avLst/>
          </a:prstGeom>
          <a:solidFill>
            <a:srgbClr val="F7F4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91"/>
          </a:p>
        </p:txBody>
      </p:sp>
      <p:sp>
        <p:nvSpPr>
          <p:cNvPr id="10" name="TextBox 9">
            <a:extLst>
              <a:ext uri="{FF2B5EF4-FFF2-40B4-BE49-F238E27FC236}">
                <a16:creationId xmlns:a16="http://schemas.microsoft.com/office/drawing/2014/main" id="{96843464-9848-9A10-A0AD-854C32D7FF81}"/>
              </a:ext>
            </a:extLst>
          </p:cNvPr>
          <p:cNvSpPr txBox="1"/>
          <p:nvPr/>
        </p:nvSpPr>
        <p:spPr>
          <a:xfrm>
            <a:off x="382275" y="784043"/>
            <a:ext cx="4257245" cy="938719"/>
          </a:xfrm>
          <a:prstGeom prst="rect">
            <a:avLst/>
          </a:prstGeom>
          <a:noFill/>
        </p:spPr>
        <p:txBody>
          <a:bodyPr wrap="square" lIns="91440" tIns="45720" rIns="91440" bIns="45720" anchor="t">
            <a:spAutoFit/>
          </a:bodyPr>
          <a:lstStyle/>
          <a:p>
            <a:pPr>
              <a:spcBef>
                <a:spcPts val="600"/>
              </a:spcBef>
              <a:buSzPts val="1000"/>
              <a:tabLst>
                <a:tab pos="353278" algn="l"/>
              </a:tabLst>
            </a:pPr>
            <a:r>
              <a:rPr lang="en-US" sz="1100">
                <a:latin typeface="Fidelity Sans"/>
                <a:ea typeface="Times New Roman" panose="02020603050405020304" pitchFamily="18" charset="0"/>
                <a:cs typeface="Aptos" panose="020B0004020202020204" pitchFamily="34" charset="0"/>
              </a:rPr>
              <a:t>T</a:t>
            </a:r>
            <a:r>
              <a:rPr lang="en-US" sz="1100">
                <a:latin typeface="Fidelity Sans"/>
              </a:rPr>
              <a:t>he earlier you start saving, the more time your money has the potential to grow. </a:t>
            </a:r>
            <a:r>
              <a:rPr lang="en-US" sz="1100">
                <a:solidFill>
                  <a:srgbClr val="000000"/>
                </a:solidFill>
                <a:latin typeface="Fidelity Sans"/>
              </a:rPr>
              <a:t>Your workplace savings plan offers compound growth on your savings. That means your money could grow faster, because your interest can earn even more interest if it stays invested. Think of it like a snowball getting bigger as it rolls.</a:t>
            </a:r>
            <a:endParaRPr lang="en-US" sz="1400">
              <a:solidFill>
                <a:srgbClr val="368727"/>
              </a:solidFill>
              <a:latin typeface="Fidelity Sans"/>
            </a:endParaRPr>
          </a:p>
        </p:txBody>
      </p:sp>
      <p:sp>
        <p:nvSpPr>
          <p:cNvPr id="13" name="Rectangle 12">
            <a:extLst>
              <a:ext uri="{FF2B5EF4-FFF2-40B4-BE49-F238E27FC236}">
                <a16:creationId xmlns:a16="http://schemas.microsoft.com/office/drawing/2014/main" id="{A8F9C1B0-85CA-EE6C-0D3D-29288F54BBC0}"/>
              </a:ext>
            </a:extLst>
          </p:cNvPr>
          <p:cNvSpPr/>
          <p:nvPr/>
        </p:nvSpPr>
        <p:spPr>
          <a:xfrm rot="10800000">
            <a:off x="-3329" y="5265147"/>
            <a:ext cx="7772401" cy="1784886"/>
          </a:xfrm>
          <a:prstGeom prst="rect">
            <a:avLst/>
          </a:prstGeom>
          <a:solidFill>
            <a:srgbClr val="3687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91"/>
          </a:p>
        </p:txBody>
      </p:sp>
      <p:sp>
        <p:nvSpPr>
          <p:cNvPr id="2" name="Footer Placeholder 1">
            <a:extLst>
              <a:ext uri="{FF2B5EF4-FFF2-40B4-BE49-F238E27FC236}">
                <a16:creationId xmlns:a16="http://schemas.microsoft.com/office/drawing/2014/main" id="{C51AC55E-9A72-161C-7708-3841E5E8C3AF}"/>
              </a:ext>
            </a:extLst>
          </p:cNvPr>
          <p:cNvSpPr>
            <a:spLocks noGrp="1"/>
          </p:cNvSpPr>
          <p:nvPr>
            <p:ph type="ftr" sz="quarter" idx="11"/>
          </p:nvPr>
        </p:nvSpPr>
        <p:spPr>
          <a:xfrm>
            <a:off x="457200" y="7271937"/>
            <a:ext cx="6858000" cy="2438298"/>
          </a:xfrm>
        </p:spPr>
        <p:txBody>
          <a:bodyPr/>
          <a:lstStyle/>
          <a:p>
            <a:pPr>
              <a:lnSpc>
                <a:spcPct val="100000"/>
              </a:lnSpc>
              <a:spcBef>
                <a:spcPts val="700"/>
              </a:spcBef>
            </a:pPr>
            <a:r>
              <a:rPr lang="en-US" sz="1100" dirty="0">
                <a:latin typeface="Fidelity Sans"/>
              </a:rPr>
              <a:t>Investing involves risk, including risk of loss</a:t>
            </a:r>
          </a:p>
          <a:p>
            <a:pPr>
              <a:lnSpc>
                <a:spcPct val="100000"/>
              </a:lnSpc>
              <a:spcBef>
                <a:spcPts val="700"/>
              </a:spcBef>
            </a:pPr>
            <a:r>
              <a:rPr lang="en-US" sz="800" spc="-20" dirty="0">
                <a:latin typeface="Fidelity Sans 2"/>
              </a:rPr>
              <a:t>*For illustration purposes only. This hypothetical example assumes the following: (1) a beginning plan account balance of $10; (2) pretax contributions of $20 annually at the beginning of the period for 1 through 10 years; (3) An annual rate of return of 7%. (4) The ending values do not reflect taxes, fees, or inflation. If they did, amount would be lower. Earnings and pretax contributions are subject to taxes when withdrawn. Distributions made before age 59½ may also be subject to a 10% penalty. Contribution amounts are subject to IRS and Plan limits. Systematic investing does not ensure a profit or guarantee against a loss in a declining market. This example is for illustrative purposes only and does not represent the performance of any security. Consider your current and anticipated investment horizon when making an investment decision. The assumed rate of return used in the example is not guaranteed. Investments that have potential for a 7% annual rate of return also come with risk of loss.</a:t>
            </a:r>
            <a:endParaRPr lang="en-US" sz="800" spc="-20" dirty="0">
              <a:solidFill>
                <a:srgbClr val="000000"/>
              </a:solidFill>
              <a:latin typeface="Fidelity Sans 2"/>
            </a:endParaRPr>
          </a:p>
          <a:p>
            <a:pPr>
              <a:lnSpc>
                <a:spcPct val="100000"/>
              </a:lnSpc>
              <a:spcBef>
                <a:spcPts val="700"/>
              </a:spcBef>
            </a:pPr>
            <a:r>
              <a:rPr lang="en-US" sz="800" spc="-20" dirty="0">
                <a:solidFill>
                  <a:schemeClr val="tx1"/>
                </a:solidFill>
                <a:latin typeface="Fidelity Sans 2"/>
                <a:ea typeface="Roboto"/>
                <a:cs typeface="Roboto"/>
              </a:rPr>
              <a:t>The Plan is intended to be a participant-directed plan as described in Section 404(c) of ERISA, which means that fiduciaries of the Plan are ordinarily relieved of liability for any losses that are the direct and necessary result of investment instructions given by a participant or beneficiary.</a:t>
            </a:r>
            <a:endParaRPr lang="en-US" sz="800" dirty="0">
              <a:solidFill>
                <a:schemeClr val="tx1"/>
              </a:solidFill>
              <a:latin typeface="Fidelity Sans 2"/>
            </a:endParaRPr>
          </a:p>
          <a:p>
            <a:pPr>
              <a:lnSpc>
                <a:spcPct val="100000"/>
              </a:lnSpc>
              <a:spcBef>
                <a:spcPts val="700"/>
              </a:spcBef>
            </a:pPr>
            <a:r>
              <a:rPr lang="en-US" sz="800" spc="-20" dirty="0">
                <a:latin typeface="Fidelity Sans 2"/>
                <a:ea typeface="Roboto"/>
                <a:cs typeface="Roboto"/>
              </a:rPr>
              <a:t>Apple is a trademark of Apple Inc., registered in the U.S. and other countries. App Store is a registered service mark of Apple Inc. Android and Google Play are trademarks of Google LLC.</a:t>
            </a:r>
            <a:r>
              <a:rPr lang="en-US" sz="800" spc="-20" dirty="0">
                <a:latin typeface="Fidelity Sans 2"/>
              </a:rPr>
              <a:t> </a:t>
            </a:r>
            <a:endParaRPr lang="en-US" sz="800" spc="-20" dirty="0">
              <a:solidFill>
                <a:srgbClr val="000000"/>
              </a:solidFill>
              <a:latin typeface="Fidelity Sans 2"/>
            </a:endParaRPr>
          </a:p>
          <a:p>
            <a:pPr>
              <a:lnSpc>
                <a:spcPct val="100000"/>
              </a:lnSpc>
              <a:spcBef>
                <a:spcPts val="700"/>
              </a:spcBef>
            </a:pPr>
            <a:r>
              <a:rPr lang="en-US" sz="800" spc="-20" dirty="0">
                <a:latin typeface="Fidelity Sans 2"/>
              </a:rPr>
              <a:t>Fidelity Brokerage Services LLC, Member NYSE, SIPC, 900 Salem Street, Smithfield, RI 02917</a:t>
            </a:r>
            <a:br>
              <a:rPr lang="en-US" sz="800" spc="-20" dirty="0">
                <a:latin typeface="Fidelity Sans 2"/>
              </a:rPr>
            </a:br>
            <a:r>
              <a:rPr lang="en-US" sz="800" spc="-20" dirty="0">
                <a:latin typeface="Fidelity Sans 2"/>
              </a:rPr>
              <a:t>© 2025 FMR LLC. All rights reserved</a:t>
            </a:r>
            <a:r>
              <a:rPr lang="en-US" sz="800" spc="-20" dirty="0">
                <a:latin typeface="Fidelity Sans 2"/>
                <a:ea typeface="Calibri"/>
                <a:cs typeface="Calibri"/>
              </a:rPr>
              <a:t>.</a:t>
            </a:r>
            <a:br>
              <a:rPr lang="en-US" sz="800" spc="-20" dirty="0">
                <a:ea typeface="Calibri"/>
                <a:cs typeface="Calibri"/>
              </a:rPr>
            </a:br>
            <a:r>
              <a:rPr lang="en-CA" sz="800" spc="-20" dirty="0">
                <a:ea typeface="+mn-lt"/>
                <a:cs typeface="+mn-lt"/>
              </a:rPr>
              <a:t>1210840.3.0</a:t>
            </a:r>
            <a:endParaRPr lang="en-CA" sz="600" dirty="0"/>
          </a:p>
        </p:txBody>
      </p:sp>
      <p:sp>
        <p:nvSpPr>
          <p:cNvPr id="7" name="TextBox 6">
            <a:extLst>
              <a:ext uri="{FF2B5EF4-FFF2-40B4-BE49-F238E27FC236}">
                <a16:creationId xmlns:a16="http://schemas.microsoft.com/office/drawing/2014/main" id="{1C26AFE1-543C-4645-6BFF-3AF9FCC790CF}"/>
              </a:ext>
            </a:extLst>
          </p:cNvPr>
          <p:cNvSpPr txBox="1"/>
          <p:nvPr/>
        </p:nvSpPr>
        <p:spPr>
          <a:xfrm>
            <a:off x="375917" y="396404"/>
            <a:ext cx="7483095" cy="369332"/>
          </a:xfrm>
          <a:prstGeom prst="rect">
            <a:avLst/>
          </a:prstGeom>
          <a:noFill/>
        </p:spPr>
        <p:txBody>
          <a:bodyPr wrap="square" lIns="91440" tIns="45720" rIns="91440" bIns="45720" anchor="t">
            <a:spAutoFit/>
          </a:bodyPr>
          <a:lstStyle/>
          <a:p>
            <a:r>
              <a:rPr lang="en-CA">
                <a:solidFill>
                  <a:schemeClr val="accent1"/>
                </a:solidFill>
                <a:latin typeface="+mj-lt"/>
              </a:rPr>
              <a:t>The Power of Small Amounts</a:t>
            </a:r>
            <a:endParaRPr lang="en-US"/>
          </a:p>
        </p:txBody>
      </p:sp>
      <p:sp>
        <p:nvSpPr>
          <p:cNvPr id="12" name="TextBox 11">
            <a:extLst>
              <a:ext uri="{FF2B5EF4-FFF2-40B4-BE49-F238E27FC236}">
                <a16:creationId xmlns:a16="http://schemas.microsoft.com/office/drawing/2014/main" id="{C48243B4-D02A-C589-F973-1B56C0A79D37}"/>
              </a:ext>
            </a:extLst>
          </p:cNvPr>
          <p:cNvSpPr txBox="1"/>
          <p:nvPr/>
        </p:nvSpPr>
        <p:spPr>
          <a:xfrm>
            <a:off x="3592236" y="5614513"/>
            <a:ext cx="3540177" cy="1125483"/>
          </a:xfrm>
          <a:prstGeom prst="rect">
            <a:avLst/>
          </a:prstGeom>
          <a:noFill/>
        </p:spPr>
        <p:txBody>
          <a:bodyPr wrap="square" lIns="0" tIns="35329" rIns="70658" bIns="35329" rtlCol="0" anchor="t">
            <a:spAutoFit/>
          </a:bodyPr>
          <a:lstStyle/>
          <a:p>
            <a:pPr defTabSz="514359">
              <a:spcBef>
                <a:spcPts val="637"/>
              </a:spcBef>
            </a:pPr>
            <a:r>
              <a:rPr lang="en-US" kern="0" dirty="0">
                <a:solidFill>
                  <a:schemeClr val="bg1"/>
                </a:solidFill>
                <a:latin typeface="+mj-lt"/>
              </a:rPr>
              <a:t>Prefer a mobile experience?</a:t>
            </a:r>
          </a:p>
          <a:p>
            <a:pPr defTabSz="514359">
              <a:spcBef>
                <a:spcPts val="637"/>
              </a:spcBef>
            </a:pPr>
            <a:r>
              <a:rPr lang="en-US" sz="1100" kern="0" dirty="0">
                <a:solidFill>
                  <a:schemeClr val="bg1"/>
                </a:solidFill>
                <a:latin typeface="Fidelity Sans"/>
              </a:rPr>
              <a:t>The </a:t>
            </a:r>
            <a:r>
              <a:rPr lang="en-US" sz="1100" kern="0" dirty="0" err="1">
                <a:solidFill>
                  <a:schemeClr val="bg1"/>
                </a:solidFill>
                <a:latin typeface="Fidelity Sans"/>
              </a:rPr>
              <a:t>NetBenefits</a:t>
            </a:r>
            <a:r>
              <a:rPr lang="en-US" sz="1100" kern="0" dirty="0">
                <a:solidFill>
                  <a:schemeClr val="bg1"/>
                </a:solidFill>
                <a:latin typeface="Fidelity Sans"/>
              </a:rPr>
              <a:t> app gives you more ways to access and manage your employee benefits. Download now!</a:t>
            </a:r>
          </a:p>
          <a:p>
            <a:pPr defTabSz="514359">
              <a:spcBef>
                <a:spcPts val="1200"/>
              </a:spcBef>
            </a:pPr>
            <a:r>
              <a:rPr lang="en-US" sz="1100" i="1" kern="0" dirty="0">
                <a:solidFill>
                  <a:schemeClr val="bg1"/>
                </a:solidFill>
                <a:latin typeface="Fidelity Sans"/>
              </a:rPr>
              <a:t>Compatible with Apple</a:t>
            </a:r>
            <a:r>
              <a:rPr lang="en-US" sz="700" kern="0" baseline="30000" dirty="0">
                <a:solidFill>
                  <a:schemeClr val="bg1"/>
                </a:solidFill>
                <a:latin typeface="Fidelity Sans 2"/>
              </a:rPr>
              <a:t>®</a:t>
            </a:r>
            <a:r>
              <a:rPr lang="en-US" sz="700" i="1" kern="0" baseline="30000" dirty="0">
                <a:solidFill>
                  <a:schemeClr val="bg1"/>
                </a:solidFill>
                <a:latin typeface="Fidelity Sans"/>
              </a:rPr>
              <a:t> </a:t>
            </a:r>
            <a:r>
              <a:rPr lang="en-US" sz="1100" i="1" kern="0" dirty="0">
                <a:solidFill>
                  <a:schemeClr val="bg1"/>
                </a:solidFill>
                <a:latin typeface="Fidelity Sans"/>
              </a:rPr>
              <a:t>and Android</a:t>
            </a:r>
            <a:r>
              <a:rPr lang="en-US" sz="700" kern="0" baseline="30000" dirty="0">
                <a:solidFill>
                  <a:schemeClr val="bg1"/>
                </a:solidFill>
                <a:latin typeface="Fidelity Sans 2"/>
              </a:rPr>
              <a:t>®</a:t>
            </a:r>
            <a:r>
              <a:rPr lang="en-US" sz="700" i="1" kern="0" baseline="30000" dirty="0">
                <a:solidFill>
                  <a:schemeClr val="bg1"/>
                </a:solidFill>
                <a:latin typeface="Fidelity Sans"/>
              </a:rPr>
              <a:t> </a:t>
            </a:r>
            <a:endParaRPr lang="en-US" sz="700" i="1" kern="0" baseline="30000" dirty="0">
              <a:solidFill>
                <a:schemeClr val="bg1"/>
              </a:solidFill>
              <a:latin typeface="Fidelity Sans" panose="020B0503030202020204" pitchFamily="34" charset="77"/>
            </a:endParaRPr>
          </a:p>
        </p:txBody>
      </p:sp>
      <p:sp>
        <p:nvSpPr>
          <p:cNvPr id="17" name="Rectangle 16">
            <a:extLst>
              <a:ext uri="{FF2B5EF4-FFF2-40B4-BE49-F238E27FC236}">
                <a16:creationId xmlns:a16="http://schemas.microsoft.com/office/drawing/2014/main" id="{A3DDD646-1C57-06C9-E85C-CA4D4D7FB689}"/>
              </a:ext>
            </a:extLst>
          </p:cNvPr>
          <p:cNvSpPr/>
          <p:nvPr/>
        </p:nvSpPr>
        <p:spPr>
          <a:xfrm>
            <a:off x="5438800" y="2200021"/>
            <a:ext cx="1279710" cy="13134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F5E87AC9-06FC-8829-D1CE-4109709CA45B}"/>
              </a:ext>
            </a:extLst>
          </p:cNvPr>
          <p:cNvPicPr>
            <a:picLocks noChangeAspect="1"/>
          </p:cNvPicPr>
          <p:nvPr/>
        </p:nvPicPr>
        <p:blipFill>
          <a:blip r:embed="rId2"/>
          <a:stretch>
            <a:fillRect/>
          </a:stretch>
        </p:blipFill>
        <p:spPr>
          <a:xfrm>
            <a:off x="245768" y="4954977"/>
            <a:ext cx="3103499" cy="2097419"/>
          </a:xfrm>
          <a:prstGeom prst="rect">
            <a:avLst/>
          </a:prstGeom>
        </p:spPr>
      </p:pic>
      <p:pic>
        <p:nvPicPr>
          <p:cNvPr id="20" name="Picture 19">
            <a:extLst>
              <a:ext uri="{FF2B5EF4-FFF2-40B4-BE49-F238E27FC236}">
                <a16:creationId xmlns:a16="http://schemas.microsoft.com/office/drawing/2014/main" id="{054508B9-9233-5470-36EC-F6CCE26032D5}"/>
              </a:ext>
            </a:extLst>
          </p:cNvPr>
          <p:cNvPicPr>
            <a:picLocks noChangeAspect="1"/>
          </p:cNvPicPr>
          <p:nvPr/>
        </p:nvPicPr>
        <p:blipFill>
          <a:blip r:embed="rId3"/>
          <a:srcRect b="38378"/>
          <a:stretch>
            <a:fillRect/>
          </a:stretch>
        </p:blipFill>
        <p:spPr>
          <a:xfrm>
            <a:off x="-5909" y="4889489"/>
            <a:ext cx="2810403" cy="2160545"/>
          </a:xfrm>
          <a:prstGeom prst="rect">
            <a:avLst/>
          </a:prstGeom>
        </p:spPr>
      </p:pic>
      <p:pic>
        <p:nvPicPr>
          <p:cNvPr id="14" name="Picture 13">
            <a:extLst>
              <a:ext uri="{FF2B5EF4-FFF2-40B4-BE49-F238E27FC236}">
                <a16:creationId xmlns:a16="http://schemas.microsoft.com/office/drawing/2014/main" id="{7587EBA7-D6E7-F517-F7C5-1ABE249A0582}"/>
              </a:ext>
            </a:extLst>
          </p:cNvPr>
          <p:cNvPicPr>
            <a:picLocks noChangeAspect="1"/>
          </p:cNvPicPr>
          <p:nvPr/>
        </p:nvPicPr>
        <p:blipFill>
          <a:blip r:embed="rId4"/>
          <a:stretch>
            <a:fillRect/>
          </a:stretch>
        </p:blipFill>
        <p:spPr>
          <a:xfrm>
            <a:off x="1314995" y="5415445"/>
            <a:ext cx="1133856" cy="1072804"/>
          </a:xfrm>
          <a:prstGeom prst="rect">
            <a:avLst/>
          </a:prstGeom>
        </p:spPr>
      </p:pic>
      <p:sp>
        <p:nvSpPr>
          <p:cNvPr id="6" name="TextBox 5">
            <a:extLst>
              <a:ext uri="{FF2B5EF4-FFF2-40B4-BE49-F238E27FC236}">
                <a16:creationId xmlns:a16="http://schemas.microsoft.com/office/drawing/2014/main" id="{3E4C654C-2D70-5AAF-95B7-381E6552B2EE}"/>
              </a:ext>
            </a:extLst>
          </p:cNvPr>
          <p:cNvSpPr txBox="1"/>
          <p:nvPr/>
        </p:nvSpPr>
        <p:spPr>
          <a:xfrm>
            <a:off x="4948444" y="1720274"/>
            <a:ext cx="2309581" cy="430887"/>
          </a:xfrm>
          <a:prstGeom prst="rect">
            <a:avLst/>
          </a:prstGeom>
          <a:noFill/>
        </p:spPr>
        <p:txBody>
          <a:bodyPr wrap="square" lIns="91440" tIns="45720" rIns="91440" bIns="45720" rtlCol="0" anchor="t">
            <a:spAutoFit/>
          </a:bodyPr>
          <a:lstStyle/>
          <a:p>
            <a:pPr algn="ctr"/>
            <a:r>
              <a:rPr lang="en-US" sz="1100">
                <a:latin typeface="Fidelity Sans"/>
              </a:rPr>
              <a:t>Try out our interactive experience and see for yourself! </a:t>
            </a:r>
            <a:endParaRPr lang="en-US"/>
          </a:p>
        </p:txBody>
      </p:sp>
      <p:pic>
        <p:nvPicPr>
          <p:cNvPr id="4" name="Picture 3">
            <a:extLst>
              <a:ext uri="{FF2B5EF4-FFF2-40B4-BE49-F238E27FC236}">
                <a16:creationId xmlns:a16="http://schemas.microsoft.com/office/drawing/2014/main" id="{7F408906-AEC8-6E02-8014-BEF8F63FD7D2}"/>
              </a:ext>
            </a:extLst>
          </p:cNvPr>
          <p:cNvPicPr>
            <a:picLocks noChangeAspect="1"/>
          </p:cNvPicPr>
          <p:nvPr/>
        </p:nvPicPr>
        <p:blipFill>
          <a:blip r:embed="rId5"/>
          <a:stretch>
            <a:fillRect/>
          </a:stretch>
        </p:blipFill>
        <p:spPr>
          <a:xfrm>
            <a:off x="5585238" y="2321841"/>
            <a:ext cx="986835" cy="1069848"/>
          </a:xfrm>
          <a:prstGeom prst="rect">
            <a:avLst/>
          </a:prstGeom>
        </p:spPr>
      </p:pic>
      <p:sp>
        <p:nvSpPr>
          <p:cNvPr id="30" name="TextBox 29">
            <a:extLst>
              <a:ext uri="{FF2B5EF4-FFF2-40B4-BE49-F238E27FC236}">
                <a16:creationId xmlns:a16="http://schemas.microsoft.com/office/drawing/2014/main" id="{9ACE3865-BE4C-9CA6-172B-29EAF85BF7AD}"/>
              </a:ext>
            </a:extLst>
          </p:cNvPr>
          <p:cNvSpPr txBox="1"/>
          <p:nvPr/>
        </p:nvSpPr>
        <p:spPr>
          <a:xfrm>
            <a:off x="1278174" y="2394849"/>
            <a:ext cx="2593735" cy="276999"/>
          </a:xfrm>
          <a:prstGeom prst="rect">
            <a:avLst/>
          </a:prstGeom>
          <a:noFill/>
        </p:spPr>
        <p:txBody>
          <a:bodyPr wrap="square" lIns="0" rtlCol="0" anchor="t">
            <a:spAutoFit/>
          </a:bodyPr>
          <a:lstStyle/>
          <a:p>
            <a:pPr algn="ctr" defTabSz="665665">
              <a:spcBef>
                <a:spcPts val="825"/>
              </a:spcBef>
            </a:pPr>
            <a:r>
              <a:rPr lang="en-US" sz="1200" b="1" kern="0">
                <a:latin typeface="Fidelity Sans" panose="020B0503030202020204" pitchFamily="34" charset="77"/>
              </a:rPr>
              <a:t>The effect of $20 over 10 years*</a:t>
            </a:r>
          </a:p>
        </p:txBody>
      </p:sp>
      <p:sp>
        <p:nvSpPr>
          <p:cNvPr id="31" name="TextBox 30">
            <a:extLst>
              <a:ext uri="{FF2B5EF4-FFF2-40B4-BE49-F238E27FC236}">
                <a16:creationId xmlns:a16="http://schemas.microsoft.com/office/drawing/2014/main" id="{F3BA5AA5-4193-A825-9B3B-F7DA3E841C38}"/>
              </a:ext>
            </a:extLst>
          </p:cNvPr>
          <p:cNvSpPr txBox="1"/>
          <p:nvPr/>
        </p:nvSpPr>
        <p:spPr>
          <a:xfrm>
            <a:off x="325895" y="3862190"/>
            <a:ext cx="531109" cy="246221"/>
          </a:xfrm>
          <a:prstGeom prst="rect">
            <a:avLst/>
          </a:prstGeom>
          <a:noFill/>
        </p:spPr>
        <p:txBody>
          <a:bodyPr wrap="square" lIns="0" rtlCol="0" anchor="t">
            <a:spAutoFit/>
          </a:bodyPr>
          <a:lstStyle/>
          <a:p>
            <a:pPr algn="l" defTabSz="665665">
              <a:spcBef>
                <a:spcPts val="825"/>
              </a:spcBef>
            </a:pPr>
            <a:r>
              <a:rPr lang="en-US" sz="1000" kern="0" dirty="0"/>
              <a:t>Year</a:t>
            </a:r>
          </a:p>
        </p:txBody>
      </p:sp>
      <p:graphicFrame>
        <p:nvGraphicFramePr>
          <p:cNvPr id="3" name="Object 27">
            <a:extLst>
              <a:ext uri="{FF2B5EF4-FFF2-40B4-BE49-F238E27FC236}">
                <a16:creationId xmlns:a16="http://schemas.microsoft.com/office/drawing/2014/main" id="{9A4FF576-F843-45B5-0AF2-0EBD155B8954}"/>
              </a:ext>
            </a:extLst>
          </p:cNvPr>
          <p:cNvGraphicFramePr>
            <a:graphicFrameLocks noChangeAspect="1"/>
          </p:cNvGraphicFramePr>
          <p:nvPr/>
        </p:nvGraphicFramePr>
        <p:xfrm>
          <a:off x="397604" y="2691100"/>
          <a:ext cx="4401903" cy="1699775"/>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161659293"/>
      </p:ext>
    </p:extLst>
  </p:cSld>
  <p:clrMapOvr>
    <a:masterClrMapping/>
  </p:clrMapOvr>
</p:sld>
</file>

<file path=ppt/theme/theme1.xml><?xml version="1.0" encoding="utf-8"?>
<a:theme xmlns:a="http://schemas.openxmlformats.org/drawingml/2006/main" name="Fidelity Template 2025">
  <a:themeElements>
    <a:clrScheme name="Fidelity 25">
      <a:dk1>
        <a:srgbClr val="000000"/>
      </a:dk1>
      <a:lt1>
        <a:srgbClr val="FFFFFF"/>
      </a:lt1>
      <a:dk2>
        <a:srgbClr val="403F3E"/>
      </a:dk2>
      <a:lt2>
        <a:srgbClr val="F7F4E4"/>
      </a:lt2>
      <a:accent1>
        <a:srgbClr val="368727"/>
      </a:accent1>
      <a:accent2>
        <a:srgbClr val="044014"/>
      </a:accent2>
      <a:accent3>
        <a:srgbClr val="6AD539"/>
      </a:accent3>
      <a:accent4>
        <a:srgbClr val="1DE4CA"/>
      </a:accent4>
      <a:accent5>
        <a:srgbClr val="3880F3"/>
      </a:accent5>
      <a:accent6>
        <a:srgbClr val="04547C"/>
      </a:accent6>
      <a:hlink>
        <a:srgbClr val="368727"/>
      </a:hlink>
      <a:folHlink>
        <a:srgbClr val="368727"/>
      </a:folHlink>
    </a:clrScheme>
    <a:fontScheme name="Fidelity 2025">
      <a:majorFont>
        <a:latin typeface="Fidelity Slab Light"/>
        <a:ea typeface=""/>
        <a:cs typeface=""/>
      </a:majorFont>
      <a:minorFont>
        <a:latin typeface="Fidelity Sans 2"/>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rtlCol="0" anchor="t">
        <a:spAutoFit/>
      </a:bodyPr>
      <a:lstStyle>
        <a:defPPr algn="l" defTabSz="665665">
          <a:spcBef>
            <a:spcPts val="825"/>
          </a:spcBef>
          <a:defRPr sz="1600" kern="0" dirty="0"/>
        </a:defPPr>
      </a:lstStyle>
    </a:txDef>
  </a:objectDefaults>
  <a:extraClrSchemeLst/>
  <a:custClrLst>
    <a:custClr name="Evergreen">
      <a:srgbClr val="044014"/>
    </a:custClr>
    <a:custClr name="Fidelity Green">
      <a:srgbClr val="368727"/>
    </a:custClr>
    <a:custClr name="Lime Green">
      <a:srgbClr val="6AD539"/>
    </a:custClr>
    <a:custClr name="Aqua">
      <a:srgbClr val="1DE4C9"/>
    </a:custClr>
    <a:custClr name="Lapis">
      <a:srgbClr val="3880F3"/>
    </a:custClr>
    <a:custClr name="Marine">
      <a:srgbClr val="04547C"/>
    </a:custClr>
    <a:custClr name="Violet">
      <a:srgbClr val="5B2C8F"/>
    </a:custClr>
    <a:custClr name="Gold">
      <a:srgbClr val="DBCA72"/>
    </a:custClr>
    <a:custClr name="BLANK">
      <a:srgbClr val="FFFFFF"/>
    </a:custClr>
    <a:custClr name="BLANK">
      <a:srgbClr val="FFFFFF"/>
    </a:custClr>
    <a:custClr name="Charcoal">
      <a:srgbClr val="403F3E"/>
    </a:custClr>
    <a:custClr name="Sand">
      <a:srgbClr val="F7F4E4"/>
    </a:custClr>
    <a:custClr name="Mist">
      <a:srgbClr val="F9F7F5"/>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2C - Sky">
      <a:srgbClr val="28CAFF"/>
    </a:custClr>
    <a:custClr name="B2C - Purple">
      <a:srgbClr val="9747F6"/>
    </a:custClr>
    <a:custClr name="B2C - Magenta">
      <a:srgbClr val="FC27E5"/>
    </a:custClr>
    <a:custClr name="B2C - Sand">
      <a:srgbClr val="FF7A11"/>
    </a:custClr>
  </a:custClrLst>
  <a:extLst>
    <a:ext uri="{05A4C25C-085E-4340-85A3-A5531E510DB2}">
      <thm15:themeFamily xmlns:thm15="http://schemas.microsoft.com/office/thememl/2012/main" name="3_Custom Design" id="{2F65354D-16CA-4507-AA1C-8C12A5C135FF}" vid="{33C3B712-CF4F-4247-81F9-A1BBE0E305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_rels/item24.xml.rels><?xml version="1.0" encoding="UTF-8" standalone="yes"?>
<Relationships xmlns="http://schemas.openxmlformats.org/package/2006/relationships"><Relationship Id="rId1" Type="http://schemas.openxmlformats.org/officeDocument/2006/relationships/customXmlProps" Target="itemProps24.xml"/></Relationships>
</file>

<file path=customXml/_rels/item25.xml.rels><?xml version="1.0" encoding="UTF-8" standalone="yes"?>
<Relationships xmlns="http://schemas.openxmlformats.org/package/2006/relationships"><Relationship Id="rId1" Type="http://schemas.openxmlformats.org/officeDocument/2006/relationships/customXmlProps" Target="itemProps25.xml"/></Relationships>
</file>

<file path=customXml/_rels/item26.xml.rels><?xml version="1.0" encoding="UTF-8" standalone="yes"?>
<Relationships xmlns="http://schemas.openxmlformats.org/package/2006/relationships"><Relationship Id="rId1" Type="http://schemas.openxmlformats.org/officeDocument/2006/relationships/customXmlProps" Target="itemProps26.xml"/></Relationships>
</file>

<file path=customXml/_rels/item27.xml.rels><?xml version="1.0" encoding="UTF-8" standalone="yes"?>
<Relationships xmlns="http://schemas.openxmlformats.org/package/2006/relationships"><Relationship Id="rId1" Type="http://schemas.openxmlformats.org/officeDocument/2006/relationships/customXmlProps" Target="itemProps27.xml"/></Relationships>
</file>

<file path=customXml/_rels/item28.xml.rels><?xml version="1.0" encoding="UTF-8" standalone="yes"?>
<Relationships xmlns="http://schemas.openxmlformats.org/package/2006/relationships"><Relationship Id="rId1" Type="http://schemas.openxmlformats.org/officeDocument/2006/relationships/customXmlProps" Target="itemProps28.xml"/></Relationships>
</file>

<file path=customXml/_rels/item29.xml.rels><?xml version="1.0" encoding="UTF-8" standalone="yes"?>
<Relationships xmlns="http://schemas.openxmlformats.org/package/2006/relationships"><Relationship Id="rId1" Type="http://schemas.openxmlformats.org/officeDocument/2006/relationships/customXmlProps" Target="itemProps29.xml"/></Relationships>
</file>

<file path=customXml/_rels/item30.xml.rels><?xml version="1.0" encoding="UTF-8" standalone="yes"?>
<Relationships xmlns="http://schemas.openxmlformats.org/package/2006/relationships"><Relationship Id="rId1" Type="http://schemas.openxmlformats.org/officeDocument/2006/relationships/customXmlProps" Target="itemProps30.xml"/></Relationships>
</file>

<file path=customXml/_rels/item31.xml.rels><?xml version="1.0" encoding="UTF-8" standalone="yes"?>
<Relationships xmlns="http://schemas.openxmlformats.org/package/2006/relationships"><Relationship Id="rId1" Type="http://schemas.openxmlformats.org/officeDocument/2006/relationships/customXmlProps" Target="itemProps31.xml"/></Relationships>
</file>

<file path=customXml/_rels/item32.xml.rels><?xml version="1.0" encoding="UTF-8" standalone="yes"?>
<Relationships xmlns="http://schemas.openxmlformats.org/package/2006/relationships"><Relationship Id="rId1" Type="http://schemas.openxmlformats.org/officeDocument/2006/relationships/customXmlProps" Target="itemProps32.xml"/></Relationships>
</file>

<file path=customXml/_rels/item33.xml.rels><?xml version="1.0" encoding="UTF-8" standalone="yes"?>
<Relationships xmlns="http://schemas.openxmlformats.org/package/2006/relationships"><Relationship Id="rId1" Type="http://schemas.openxmlformats.org/officeDocument/2006/relationships/customXmlProps" Target="itemProps33.xml"/></Relationships>
</file>

<file path=customXml/_rels/item34.xml.rels><?xml version="1.0" encoding="UTF-8" standalone="yes"?>
<Relationships xmlns="http://schemas.openxmlformats.org/package/2006/relationships"><Relationship Id="rId1" Type="http://schemas.openxmlformats.org/officeDocument/2006/relationships/customXmlProps" Target="itemProps34.xml"/></Relationships>
</file>

<file path=customXml/_rels/item35.xml.rels><?xml version="1.0" encoding="UTF-8" standalone="yes"?>
<Relationships xmlns="http://schemas.openxmlformats.org/package/2006/relationships"><Relationship Id="rId1" Type="http://schemas.openxmlformats.org/officeDocument/2006/relationships/customXmlProps" Target="itemProps35.xml"/></Relationships>
</file>

<file path=customXml/_rels/item36.xml.rels><?xml version="1.0" encoding="UTF-8" standalone="yes"?>
<Relationships xmlns="http://schemas.openxmlformats.org/package/2006/relationships"><Relationship Id="rId1" Type="http://schemas.openxmlformats.org/officeDocument/2006/relationships/customXmlProps" Target="itemProps36.xml"/></Relationships>
</file>

<file path=customXml/_rels/item37.xml.rels><?xml version="1.0" encoding="UTF-8" standalone="yes"?>
<Relationships xmlns="http://schemas.openxmlformats.org/package/2006/relationships"><Relationship Id="rId1" Type="http://schemas.openxmlformats.org/officeDocument/2006/relationships/customXmlProps" Target="itemProps37.xml"/></Relationships>
</file>

<file path=customXml/_rels/item38.xml.rels><?xml version="1.0" encoding="UTF-8" standalone="yes"?>
<Relationships xmlns="http://schemas.openxmlformats.org/package/2006/relationships"><Relationship Id="rId1" Type="http://schemas.openxmlformats.org/officeDocument/2006/relationships/customXmlProps" Target="itemProps38.xml"/></Relationships>
</file>

<file path=customXml/item1.xml><?xml version="1.0" encoding="utf-8"?>
<pd:PersonalizationDefinition xmlns:pd="Strauss.PersonalizationDefinition" name="">
  <pd:DataReferenceList>
    <pd:DataReference datasourceID="2c3ee42b-4f58-407f-a9b8-bb3ac60975c2" dataFieldID="99fa5ca1-cd46-40fd-aaa7-1a766e5d85a9" variableListUniqueId="78929d4d-07db-4d43-9b9f-4d7851d02580"/>
  </pd:DataReferenceList>
  <pd:VariableReplacementDescriptor name="" desc="" uid="">
    <pd:DataReferenceList>
      <pd:DataReference datasourceID="2c3ee42b-4f58-407f-a9b8-bb3ac60975c2" dataFieldID="99fa5ca1-cd46-40fd-aaa7-1a766e5d85a9" variableListUniqueId="78929d4d-07db-4d43-9b9f-4d7851d02580"/>
    </pd:DataReferenceList>
  </pd:VariableReplacementDescriptor>
</pd:PersonalizationDefinition>
</file>

<file path=customXml/item2.xml><?xml version="1.0" encoding="utf-8"?>
<ContentId CID="S000000000045328"/>
</file>

<file path=customXml/item3.xml><?xml version="1.0" encoding="utf-8"?>
<pd:PersonalizationDefinition xmlns:pd="Strauss.PersonalizationDefinition" name="">
  <pd:DataReferenceList>
    <pd:DataReference datasourceID="2c3ee42b-4f58-407f-a9b8-bb3ac60975c2" dataFieldID="bcf3cdf6-935d-4c77-bfff-f37abf4e9bab" variableListUniqueId="78929d4d-07db-4d43-9b9f-4d7851d02580"/>
  </pd:DataReferenceList>
  <pd:ExternalContentPD name="iconTwo"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bcf3cdf6-935d-4c77-bfff-f37abf4e9bab"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bcf3cdf6-935d-4c77-bfff-f37abf4e9bab" variableListUniqueId="78929d4d-07db-4d43-9b9f-4d7851d02580"/>
      </pd:QueryItem>
    </pd:ExternalContentQuery>
  </pd:ExternalContentPD>
</pd:PersonalizationDefinition>
</file>

<file path=customXml/item4.xml><?xml version="1.0" encoding="utf-8"?>
<pd:PersonalizationDefinition xmlns:pd="Strauss.PersonalizationDefinition" name="">
  <pd:DataReferenceList>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80d6634f-de94-4c17-b894-a00ca028c1ad" variableListUniqueId="78929d4d-07db-4d43-9b9f-4d7851d02580"/>
    </pd:DataReferenceList>
  </pd:VariableReplacementDescriptor>
</pd:PersonalizationDefinition>
</file>

<file path=customXml/item5.xml><?xml version="1.0" encoding="utf-8"?>
<pd:PersonalizationDefinition xmlns:pd="Strauss.PersonalizationDefinition" name="">
  <pd:DataReferenceList>
    <pd:DataReference datasourceID="2c3ee42b-4f58-407f-a9b8-bb3ac60975c2" dataFieldID="4b132272-e873-402e-9a75-cce774648102" variableListUniqueId="78929d4d-07db-4d43-9b9f-4d7851d02580"/>
  </pd:DataReferenceList>
  <pd:ExternalContentPD name="iconOne"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4b132272-e873-402e-9a75-cce774648102"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4b132272-e873-402e-9a75-cce774648102" variableListUniqueId="78929d4d-07db-4d43-9b9f-4d7851d02580"/>
      </pd:QueryItem>
    </pd:ExternalContentQuery>
  </pd:ExternalContentPD>
</pd:PersonalizationDefinition>
</file>

<file path=customXml/item6.xml><?xml version="1.0" encoding="utf-8"?>
<?mso-contentType ?>
<FormTemplates xmlns="http://schemas.microsoft.com/sharepoint/v3/contenttype/forms">
  <Display>DocumentLibraryForm</Display>
  <Edit>DocumentLibraryForm</Edit>
  <New>DocumentLibraryForm</New>
</FormTemplates>
</file>

<file path=customXml/item7.xml><?xml version="1.0" encoding="utf-8"?>
<pd:PersonalizationDefinition xmlns:pd="Strauss.PersonalizationDefinition" name="">
  <pd:DataReferenceList>
    <pd:DataReference datasourceID="2c3ee42b-4f58-407f-a9b8-bb3ac60975c2" dataFieldID="a71a9078-ffd2-4999-b68c-e2087a857fc7" variableListUniqueId="78929d4d-07db-4d43-9b9f-4d7851d02580"/>
  </pd:DataReferenceList>
  <pd:VariableReplacementDescriptor name="" desc="" uid="">
    <pd:DataReferenceList>
      <pd:DataReference datasourceID="2c3ee42b-4f58-407f-a9b8-bb3ac60975c2" dataFieldID="a71a9078-ffd2-4999-b68c-e2087a857fc7" variableListUniqueId="78929d4d-07db-4d43-9b9f-4d7851d02580"/>
    </pd:DataReferenceList>
  </pd:VariableReplacementDescriptor>
</pd:PersonalizationDefinition>
</file>

<file path=customXml/item8.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9.xml><?xml version="1.0" encoding="utf-8"?>
<pd:PersonalizationDefinition xmlns:pd="Strauss.PersonalizationDefinition" name="">
  <pd:DataReferenceList>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pd:PersonalizationDefinition>
</file>

<file path=customXml/item10.xml><?xml version="1.0" encoding="utf-8"?>
<pd:PersonalizationDefinition xmlns:pd="Strauss.PersonalizationDefinition" name="">
  <pd:DataReferenceList>
    <pd:DataReference datasourceID="2c3ee42b-4f58-407f-a9b8-bb3ac60975c2" dataFieldID="bcf3cdf6-935d-4c77-bfff-f37abf4e9bab" variableListUniqueId="78929d4d-07db-4d43-9b9f-4d7851d02580"/>
  </pd:DataReferenceList>
  <pd:ExternalContentPD name="iconTwo"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bcf3cdf6-935d-4c77-bfff-f37abf4e9bab"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bcf3cdf6-935d-4c77-bfff-f37abf4e9bab" variableListUniqueId="78929d4d-07db-4d43-9b9f-4d7851d02580"/>
      </pd:QueryItem>
    </pd:ExternalContentQuery>
  </pd:ExternalContentPD>
</pd:PersonalizationDefinition>
</file>

<file path=customXml/item11.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pd:PersonalizationDefinition>
</file>

<file path=customXml/item12.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List>
  </pd:VariableReplacementDescriptor>
</pd:PersonalizationDefinition>
</file>

<file path=customXml/item13.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pd:PersonalizationDefinition>
</file>

<file path=customXml/item14.xml><?xml version="1.0" encoding="utf-8"?>
<p:properties xmlns:p="http://schemas.microsoft.com/office/2006/metadata/properties" xmlns:xsi="http://www.w3.org/2001/XMLSchema-instance" xmlns:pc="http://schemas.microsoft.com/office/infopath/2007/PartnerControls">
  <documentManagement>
    <lcf76f155ced4ddcb4097134ff3c332f xmlns="8c751b0d-249b-48f2-9891-a922dbe52373">
      <Terms xmlns="http://schemas.microsoft.com/office/infopath/2007/PartnerControls"/>
    </lcf76f155ced4ddcb4097134ff3c332f>
    <TaxCatchAll xmlns="ed809a10-8c4b-4e8b-9b2b-8bac9d0a8a75" xsi:nil="true"/>
  </documentManagement>
</p:properties>
</file>

<file path=customXml/item15.xml><?xml version="1.0" encoding="utf-8"?>
<pd:PersonalizationDefinition xmlns:pd="Strauss.PersonalizationDefinition" name="">
  <pd:DataReferenceList>
    <pd:DataReference datasourceID="2c3ee42b-4f58-407f-a9b8-bb3ac60975c2" dataFieldID="0928c649-cb30-4b8e-aa50-f38d1d8b6d87" variableListUniqueId="78929d4d-07db-4d43-9b9f-4d7851d02580"/>
  </pd:DataReferenceList>
  <pd:ExternalContentPD name="iconThree"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0928c649-cb30-4b8e-aa50-f38d1d8b6d87"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0928c649-cb30-4b8e-aa50-f38d1d8b6d87" variableListUniqueId="78929d4d-07db-4d43-9b9f-4d7851d02580"/>
      </pd:QueryItem>
    </pd:ExternalContentQuery>
  </pd:ExternalContentPD>
</pd:PersonalizationDefinition>
</file>

<file path=customXml/item16.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pd:PersonalizationDefinition>
</file>

<file path=customXml/item17.xml><?xml version="1.0" encoding="utf-8"?>
<pd:PersonalizationDefinition xmlns:pd="Strauss.PersonalizationDefinition" name="">
  <pd:DataReferenceList>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39a8a34e-bc74-4938-acb0-e72723cdfdbb" variableListUniqueId="78929d4d-07db-4d43-9b9f-4d7851d02580"/>
    </pd:DataReferenceList>
  </pd:VariableReplacementDescriptor>
</pd:PersonalizationDefinition>
</file>

<file path=customXml/item18.xml><?xml version="1.0" encoding="utf-8"?>
<pd:PersonalizationDefinition xmlns:pd="Strauss.PersonalizationDefinition" name="">
  <pd:DataReferenceList>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pd:PersonalizationDefinition>
</file>

<file path=customXml/item19.xml><?xml version="1.0" encoding="utf-8"?>
<ContentId CID="S000000000045328"/>
</file>

<file path=customXml/item20.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List>
  </pd:VariableReplacementDescriptor>
</pd:PersonalizationDefinition>
</file>

<file path=customXml/item21.xml><?xml version="1.0" encoding="utf-8"?>
<pd:PersonalizationDefinition xmlns:pd="Strauss.PersonalizationDefinition" name="">
  <pd:DataReferenceList>
    <pd:DataReference datasourceID="2c3ee42b-4f58-407f-a9b8-bb3ac60975c2" dataFieldID="4b132272-e873-402e-9a75-cce774648102" variableListUniqueId="78929d4d-07db-4d43-9b9f-4d7851d02580"/>
  </pd:DataReferenceList>
  <pd:ExternalContentPD name="iconOne"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4b132272-e873-402e-9a75-cce774648102"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4b132272-e873-402e-9a75-cce774648102" variableListUniqueId="78929d4d-07db-4d43-9b9f-4d7851d02580"/>
      </pd:QueryItem>
    </pd:ExternalContentQuery>
  </pd:ExternalContentPD>
</pd:PersonalizationDefinition>
</file>

<file path=customXml/item22.xml><?xml version="1.0" encoding="utf-8"?>
<pd:PersonalizationDefinition xmlns:pd="Strauss.PersonalizationDefinition" name="">
  <pd:DataReferenceList>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80d6634f-de94-4c17-b894-a00ca028c1ad" variableListUniqueId="78929d4d-07db-4d43-9b9f-4d7851d02580"/>
    </pd:DataReferenceList>
  </pd:VariableReplacementDescriptor>
</pd:PersonalizationDefinition>
</file>

<file path=customXml/item23.xml><?xml version="1.0" encoding="utf-8"?>
<pd:PersonalizationDefinition xmlns:pd="Strauss.PersonalizationDefinition" name="">
  <pd:DataReferenceList>
    <pd:DataReference datasourceID="2c3ee42b-4f58-407f-a9b8-bb3ac60975c2" dataFieldID="e5c9ed76-0d66-48da-ac64-e86c393cbfd2" variableListUniqueId="78929d4d-07db-4d43-9b9f-4d7851d02580"/>
  </pd:DataReferenceList>
  <pd:VariableReplacementDescriptor name="" desc="" uid="">
    <pd:DataReferenceList>
      <pd:DataReference datasourceID="2c3ee42b-4f58-407f-a9b8-bb3ac60975c2" dataFieldID="e5c9ed76-0d66-48da-ac64-e86c393cbfd2" variableListUniqueId="78929d4d-07db-4d43-9b9f-4d7851d02580"/>
    </pd:DataReferenceList>
  </pd:VariableReplacementDescriptor>
</pd:PersonalizationDefinition>
</file>

<file path=customXml/item24.xml><?xml version="1.0" encoding="utf-8"?>
<ContentId CID="S000000000045328"/>
</file>

<file path=customXml/item25.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pd:PersonalizationDefinition>
</file>

<file path=customXml/item26.xml><?xml version="1.0" encoding="utf-8"?>
<pd:PersonalizationDefinition xmlns:pd="Strauss.PersonalizationDefinition" name="">
  <pd:DataReferenceList>
    <pd:DataReference datasourceID="2c3ee42b-4f58-407f-a9b8-bb3ac60975c2" dataFieldID="4b132272-e873-402e-9a75-cce774648102" variableListUniqueId="78929d4d-07db-4d43-9b9f-4d7851d02580"/>
  </pd:DataReferenceList>
  <pd:ExternalContentPD name="iconOne"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4b132272-e873-402e-9a75-cce774648102"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4b132272-e873-402e-9a75-cce774648102" variableListUniqueId="78929d4d-07db-4d43-9b9f-4d7851d02580"/>
      </pd:QueryItem>
    </pd:ExternalContentQuery>
  </pd:ExternalContentPD>
</pd:PersonalizationDefinition>
</file>

<file path=customXml/item27.xml><?xml version="1.0" encoding="utf-8"?>
<pd:PersonalizationDefinition xmlns:pd="Strauss.PersonalizationDefinition" name="">
  <pd:DataReferenceList>
    <pd:DataReference datasourceID="2c3ee42b-4f58-407f-a9b8-bb3ac60975c2" dataFieldID="74701346-9039-4f4c-8876-28472033cd27" variableListUniqueId="78929d4d-07db-4d43-9b9f-4d7851d02580"/>
    <pd:DataReference datasourceID="2c3ee42b-4f58-407f-a9b8-bb3ac60975c2" dataFieldID="24fd17e4-63ef-459b-9daf-1366c49d9456" variableListUniqueId="78929d4d-07db-4d43-9b9f-4d7851d02580"/>
  </pd:DataReferenceList>
  <pd:ShapeSelectorDescriptor name="" desc="" uid="">
    <pd:DataReferenceList>
      <pd:DataReference datasourceID="2c3ee42b-4f58-407f-a9b8-bb3ac60975c2" dataFieldID="74701346-9039-4f4c-8876-28472033cd27" variableListUniqueId="78929d4d-07db-4d43-9b9f-4d7851d02580"/>
    </pd:DataReferenceList>
    <pd:ShapeSelectorGroup uniqueName="Bubbles">
      <pd:ShapeSelector shapeId="2" isDefault="False" name="3">
        <pd:Condition rel="&amp;&amp;">
          <pd:ConditionItem operator="==" type="INTEGER" isvariablebinding="False">
            <pd:VarOperand>
              <pd:DataReference datasourceID="2c3ee42b-4f58-407f-a9b8-bb3ac60975c2" dataFieldID="74701346-9039-4f4c-8876-28472033cd27" variableListUniqueId="78929d4d-07db-4d43-9b9f-4d7851d02580"/>
            </pd:VarOperand>
            <pd:ValueOperand>3</pd:ValueOperand>
            <pd:MappingOperand>
            </pd:MappingOperand>
          </pd:ConditionItem>
        </pd:Condition>
      </pd:ShapeSelector>
      <pd:ShapeSelector shapeId="3" isDefault="False" name="2">
        <pd:Condition rel="&amp;&amp;">
          <pd:ConditionItem operator="==" type="INTEGER" isvariablebinding="False">
            <pd:VarOperand>
              <pd:DataReference datasourceID="2c3ee42b-4f58-407f-a9b8-bb3ac60975c2" dataFieldID="74701346-9039-4f4c-8876-28472033cd27" variableListUniqueId="78929d4d-07db-4d43-9b9f-4d7851d02580"/>
            </pd:VarOperand>
            <pd:ValueOperand>2</pd:ValueOperand>
            <pd:MappingOperand>
            </pd:MappingOperand>
          </pd:ConditionItem>
        </pd:Condition>
      </pd:ShapeSelector>
      <pd:ShapeSelector shapeId="4" isDefault="False" name="1">
        <pd:Condition rel="&amp;&amp;">
          <pd:ConditionItem operator="==" type="INTEGER" isvariablebinding="False">
            <pd:VarOperand>
              <pd:DataReference datasourceID="2c3ee42b-4f58-407f-a9b8-bb3ac60975c2" dataFieldID="74701346-9039-4f4c-8876-28472033cd27" variableListUniqueId="78929d4d-07db-4d43-9b9f-4d7851d02580"/>
            </pd:VarOperand>
            <pd:ValueOperand>1</pd:ValueOperand>
            <pd:MappingOperand>
            </pd:MappingOperand>
          </pd:ConditionItem>
        </pd:Condition>
      </pd:ShapeSelector>
    </pd:ShapeSelectorGroup>
  </pd:ShapeSelectorDescriptor>
  <pd:TocEntryDescriptor name="" desc="" uid="eea31ca9-2afc-4d5d-990e-94b36cb687bf">
    <pd:DataReferenceList>
      <pd:DataReference datasourceID="2c3ee42b-4f58-407f-a9b8-bb3ac60975c2" dataFieldID="24fd17e4-63ef-459b-9daf-1366c49d9456" variableListUniqueId="78929d4d-07db-4d43-9b9f-4d7851d02580"/>
    </pd:DataReferenceList>
    <pd:EntryName IsNameBindToVariable="True" LiteralNameText="" Level="1">
      <pd:DataReference datasourceID="2c3ee42b-4f58-407f-a9b8-bb3ac60975c2" dataFieldID="24fd17e4-63ef-459b-9daf-1366c49d9456" variableListUniqueId="78929d4d-07db-4d43-9b9f-4d7851d02580"/>
    </pd:EntryName>
  </pd:TocEntryDescriptor>
</pd:PersonalizationDefinition>
</file>

<file path=customXml/item28.xml><?xml version="1.0" encoding="utf-8"?>
<pd:PersonalizationDefinition xmlns:pd="Strauss.PersonalizationDefinition" name="">
  <pd:DataReferenceList>
    <pd:DataReference datasourceID="2c3ee42b-4f58-407f-a9b8-bb3ac60975c2" dataFieldID="a71a9078-ffd2-4999-b68c-e2087a857fc7" variableListUniqueId="78929d4d-07db-4d43-9b9f-4d7851d02580"/>
    <pd:DataReference datasourceID="2c3ee42b-4f58-407f-a9b8-bb3ac60975c2" dataFieldID="e5c9ed76-0d66-48da-ac64-e86c393cbfd2" variableListUniqueId="78929d4d-07db-4d43-9b9f-4d7851d02580"/>
  </pd:DataReferenceList>
  <pd:VariableReplacementDescriptor name="" desc="" uid="">
    <pd:DataReferenceList>
      <pd:DataReference datasourceID="2c3ee42b-4f58-407f-a9b8-bb3ac60975c2" dataFieldID="a71a9078-ffd2-4999-b68c-e2087a857fc7" variableListUniqueId="78929d4d-07db-4d43-9b9f-4d7851d02580"/>
      <pd:DataReference datasourceID="2c3ee42b-4f58-407f-a9b8-bb3ac60975c2" dataFieldID="e5c9ed76-0d66-48da-ac64-e86c393cbfd2" variableListUniqueId="78929d4d-07db-4d43-9b9f-4d7851d02580"/>
    </pd:DataReferenceList>
  </pd:VariableReplacementDescriptor>
</pd:PersonalizationDefinition>
</file>

<file path=customXml/item29.xml><?xml version="1.0" encoding="utf-8"?>
<pd:PersonalizationDefinition xmlns:pd="Strauss.PersonalizationDefinition" name="">
  <pd:DataReferenceList>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80d6634f-de94-4c17-b894-a00ca028c1ad" variableListUniqueId="78929d4d-07db-4d43-9b9f-4d7851d02580"/>
    </pd:DataReferenceList>
  </pd:VariableReplacementDescriptor>
</pd:PersonalizationDefinition>
</file>

<file path=customXml/item30.xml><?xml version="1.0" encoding="utf-8"?>
<ContentId CID="S000000000032561"/>
</file>

<file path=customXml/item31.xml><?xml version="1.0" encoding="utf-8"?>
<pd:PersonalizationDefinition xmlns:pd="Strauss.PersonalizationDefinition" name="">
  <pd:DataReferenceList>
    <pd:DataReference datasourceID="2c3ee42b-4f58-407f-a9b8-bb3ac60975c2" dataFieldID="99fa5ca1-cd46-40fd-aaa7-1a766e5d85a9" variableListUniqueId="78929d4d-07db-4d43-9b9f-4d7851d02580"/>
  </pd:DataReferenceList>
  <pd:VariableReplacementDescriptor name="" desc="" uid="">
    <pd:DataReferenceList>
      <pd:DataReference datasourceID="2c3ee42b-4f58-407f-a9b8-bb3ac60975c2" dataFieldID="99fa5ca1-cd46-40fd-aaa7-1a766e5d85a9" variableListUniqueId="78929d4d-07db-4d43-9b9f-4d7851d02580"/>
    </pd:DataReferenceList>
  </pd:VariableReplacementDescriptor>
</pd:PersonalizationDefinition>
</file>

<file path=customXml/item32.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pd:PersonalizationDefinition>
</file>

<file path=customXml/item33.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34.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List>
  </pd:VariableReplacementDescriptor>
</pd:PersonalizationDefinition>
</file>

<file path=customXml/item35.xml><?xml version="1.0" encoding="utf-8"?>
<ct:contentTypeSchema xmlns:ct="http://schemas.microsoft.com/office/2006/metadata/contentType" xmlns:ma="http://schemas.microsoft.com/office/2006/metadata/properties/metaAttributes" ct:_="" ma:_="" ma:contentTypeName="Document" ma:contentTypeID="0x010100295EC1BF5821EA4C8D99B765B49441C0" ma:contentTypeVersion="13" ma:contentTypeDescription="Create a new document." ma:contentTypeScope="" ma:versionID="a15618f76322c69bdd9e45a83aaf2177">
  <xsd:schema xmlns:xsd="http://www.w3.org/2001/XMLSchema" xmlns:xs="http://www.w3.org/2001/XMLSchema" xmlns:p="http://schemas.microsoft.com/office/2006/metadata/properties" xmlns:ns2="8c751b0d-249b-48f2-9891-a922dbe52373" xmlns:ns3="ed809a10-8c4b-4e8b-9b2b-8bac9d0a8a75" targetNamespace="http://schemas.microsoft.com/office/2006/metadata/properties" ma:root="true" ma:fieldsID="d3c1b2ec2a3d096b8eabc096ab9ef14a" ns2:_="" ns3:_="">
    <xsd:import namespace="8c751b0d-249b-48f2-9891-a922dbe52373"/>
    <xsd:import namespace="ed809a10-8c4b-4e8b-9b2b-8bac9d0a8a7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c751b0d-249b-48f2-9891-a922dbe5237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a5aa731-3981-4550-91eb-7c8270028580"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d809a10-8c4b-4e8b-9b2b-8bac9d0a8a7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6bc01fc3-c996-4317-a900-5dfe259c9498}" ma:internalName="TaxCatchAll" ma:showField="CatchAllData" ma:web="ed809a10-8c4b-4e8b-9b2b-8bac9d0a8a7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6.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 datasourceID="2c3ee42b-4f58-407f-a9b8-bb3ac60975c2" dataFieldID="a71a9078-ffd2-4999-b68c-e2087a857fc7" variableListUniqueId="78929d4d-07db-4d43-9b9f-4d7851d02580"/>
    <pd:DataReference datasourceID="2c3ee42b-4f58-407f-a9b8-bb3ac60975c2" dataFieldID="e5c9ed76-0d66-48da-ac64-e86c393cbfd2" variableListUniqueId="78929d4d-07db-4d43-9b9f-4d7851d02580"/>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 datasourceID="2c3ee42b-4f58-407f-a9b8-bb3ac60975c2" dataFieldID="a71a9078-ffd2-4999-b68c-e2087a857fc7" variableListUniqueId="78929d4d-07db-4d43-9b9f-4d7851d02580"/>
      <pd:DataReference datasourceID="2c3ee42b-4f58-407f-a9b8-bb3ac60975c2" dataFieldID="e5c9ed76-0d66-48da-ac64-e86c393cbfd2" variableListUniqueId="78929d4d-07db-4d43-9b9f-4d7851d02580"/>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pd:PersonalizationDefinition>
</file>

<file path=customXml/item37.xml><?xml version="1.0" encoding="utf-8"?>
<pd:PersonalizationDefinition xmlns:pd="Strauss.PersonalizationDefinition" name="">
  <pd:DataReferenceList>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39a8a34e-bc74-4938-acb0-e72723cdfdbb" variableListUniqueId="78929d4d-07db-4d43-9b9f-4d7851d02580"/>
    </pd:DataReferenceList>
  </pd:VariableReplacementDescriptor>
</pd:PersonalizationDefinition>
</file>

<file path=customXml/item38.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Props1.xml><?xml version="1.0" encoding="utf-8"?>
<ds:datastoreItem xmlns:ds="http://schemas.openxmlformats.org/officeDocument/2006/customXml" ds:itemID="{A2102EF0-9EBA-456D-935A-B0E62BF8D1E0}">
  <ds:schemaRefs>
    <ds:schemaRef ds:uri="Strauss.PersonalizationDefinition"/>
  </ds:schemaRefs>
</ds:datastoreItem>
</file>

<file path=customXml/itemProps2.xml><?xml version="1.0" encoding="utf-8"?>
<ds:datastoreItem xmlns:ds="http://schemas.openxmlformats.org/officeDocument/2006/customXml" ds:itemID="{14E6F051-0548-4C89-985C-A8F9814C53DA}">
  <ds:schemaRefs/>
</ds:datastoreItem>
</file>

<file path=customXml/itemProps3.xml><?xml version="1.0" encoding="utf-8"?>
<ds:datastoreItem xmlns:ds="http://schemas.openxmlformats.org/officeDocument/2006/customXml" ds:itemID="{369756DF-EB5B-4E8D-9E47-CDBAE77FECC3}">
  <ds:schemaRefs>
    <ds:schemaRef ds:uri="Strauss.PersonalizationDefinition"/>
  </ds:schemaRefs>
</ds:datastoreItem>
</file>

<file path=customXml/itemProps4.xml><?xml version="1.0" encoding="utf-8"?>
<ds:datastoreItem xmlns:ds="http://schemas.openxmlformats.org/officeDocument/2006/customXml" ds:itemID="{EE207422-FF25-4716-BA02-8BC9F1D9A474}">
  <ds:schemaRefs>
    <ds:schemaRef ds:uri="Strauss.PersonalizationDefinition"/>
  </ds:schemaRefs>
</ds:datastoreItem>
</file>

<file path=customXml/itemProps5.xml><?xml version="1.0" encoding="utf-8"?>
<ds:datastoreItem xmlns:ds="http://schemas.openxmlformats.org/officeDocument/2006/customXml" ds:itemID="{25042E18-FFE0-4FC9-896C-52995F3A431E}">
  <ds:schemaRefs>
    <ds:schemaRef ds:uri="Strauss.PersonalizationDefinition"/>
  </ds:schemaRefs>
</ds:datastoreItem>
</file>

<file path=customXml/itemProps6.xml><?xml version="1.0" encoding="utf-8"?>
<ds:datastoreItem xmlns:ds="http://schemas.openxmlformats.org/officeDocument/2006/customXml" ds:itemID="{37C0FF93-DD7E-4C4B-BE62-FCBFDB2CDD30}">
  <ds:schemaRefs>
    <ds:schemaRef ds:uri="http://schemas.microsoft.com/sharepoint/v3/contenttype/forms"/>
  </ds:schemaRefs>
</ds:datastoreItem>
</file>

<file path=customXml/itemProps7.xml><?xml version="1.0" encoding="utf-8"?>
<ds:datastoreItem xmlns:ds="http://schemas.openxmlformats.org/officeDocument/2006/customXml" ds:itemID="{C5F864D8-07A8-4C41-9F50-A647D1C3ABA7}">
  <ds:schemaRefs>
    <ds:schemaRef ds:uri="Strauss.PersonalizationDefinition"/>
  </ds:schemaRefs>
</ds:datastoreItem>
</file>

<file path=customXml/itemProps8.xml><?xml version="1.0" encoding="utf-8"?>
<ds:datastoreItem xmlns:ds="http://schemas.openxmlformats.org/officeDocument/2006/customXml" ds:itemID="{F8B826C9-9A71-4D19-8BD9-9FAC4720C294}">
  <ds:schemaRefs>
    <ds:schemaRef ds:uri="Strauss.PersonalizationDefinition"/>
  </ds:schemaRefs>
</ds:datastoreItem>
</file>

<file path=customXml/itemProps9.xml><?xml version="1.0" encoding="utf-8"?>
<ds:datastoreItem xmlns:ds="http://schemas.openxmlformats.org/officeDocument/2006/customXml" ds:itemID="{6D4075ED-28EF-46D4-96D7-6B254976F4E6}">
  <ds:schemaRefs>
    <ds:schemaRef ds:uri="Strauss.PersonalizationDefinition"/>
  </ds:schemaRefs>
</ds:datastoreItem>
</file>

<file path=customXml/itemProps10.xml><?xml version="1.0" encoding="utf-8"?>
<ds:datastoreItem xmlns:ds="http://schemas.openxmlformats.org/officeDocument/2006/customXml" ds:itemID="{8290DCE3-8E3B-4574-9C4B-0D94B8867CD6}">
  <ds:schemaRefs>
    <ds:schemaRef ds:uri="Strauss.PersonalizationDefinition"/>
  </ds:schemaRefs>
</ds:datastoreItem>
</file>

<file path=customXml/itemProps11.xml><?xml version="1.0" encoding="utf-8"?>
<ds:datastoreItem xmlns:ds="http://schemas.openxmlformats.org/officeDocument/2006/customXml" ds:itemID="{8FF6E4EC-3DB5-4E69-856D-FA13D5C25E1E}">
  <ds:schemaRefs>
    <ds:schemaRef ds:uri="Strauss.PersonalizationDefinition"/>
  </ds:schemaRefs>
</ds:datastoreItem>
</file>

<file path=customXml/itemProps12.xml><?xml version="1.0" encoding="utf-8"?>
<ds:datastoreItem xmlns:ds="http://schemas.openxmlformats.org/officeDocument/2006/customXml" ds:itemID="{8791F093-DF69-4A61-957A-3059E78EA595}">
  <ds:schemaRefs>
    <ds:schemaRef ds:uri="Strauss.PersonalizationDefinition"/>
  </ds:schemaRefs>
</ds:datastoreItem>
</file>

<file path=customXml/itemProps13.xml><?xml version="1.0" encoding="utf-8"?>
<ds:datastoreItem xmlns:ds="http://schemas.openxmlformats.org/officeDocument/2006/customXml" ds:itemID="{B1B3A2C9-40B9-448E-AE52-C77AE071C428}">
  <ds:schemaRefs>
    <ds:schemaRef ds:uri="Strauss.PersonalizationDefinition"/>
  </ds:schemaRefs>
</ds:datastoreItem>
</file>

<file path=customXml/itemProps14.xml><?xml version="1.0" encoding="utf-8"?>
<ds:datastoreItem xmlns:ds="http://schemas.openxmlformats.org/officeDocument/2006/customXml" ds:itemID="{C34A3F63-274B-466A-9488-742EA82CEEEA}">
  <ds:schemaRefs>
    <ds:schemaRef ds:uri="http://schemas.microsoft.com/office/2006/documentManagement/types"/>
    <ds:schemaRef ds:uri="http://schemas.microsoft.com/office/infopath/2007/PartnerControls"/>
    <ds:schemaRef ds:uri="8c751b0d-249b-48f2-9891-a922dbe52373"/>
    <ds:schemaRef ds:uri="http://purl.org/dc/elements/1.1/"/>
    <ds:schemaRef ds:uri="http://schemas.microsoft.com/office/2006/metadata/properties"/>
    <ds:schemaRef ds:uri="ed809a10-8c4b-4e8b-9b2b-8bac9d0a8a75"/>
    <ds:schemaRef ds:uri="http://purl.org/dc/terms/"/>
    <ds:schemaRef ds:uri="http://schemas.openxmlformats.org/package/2006/metadata/core-properties"/>
    <ds:schemaRef ds:uri="http://www.w3.org/XML/1998/namespace"/>
    <ds:schemaRef ds:uri="http://purl.org/dc/dcmitype/"/>
  </ds:schemaRefs>
</ds:datastoreItem>
</file>

<file path=customXml/itemProps15.xml><?xml version="1.0" encoding="utf-8"?>
<ds:datastoreItem xmlns:ds="http://schemas.openxmlformats.org/officeDocument/2006/customXml" ds:itemID="{D27B9D27-4FF5-4D74-B13E-C1718166C1C9}">
  <ds:schemaRefs>
    <ds:schemaRef ds:uri="Strauss.PersonalizationDefinition"/>
  </ds:schemaRefs>
</ds:datastoreItem>
</file>

<file path=customXml/itemProps16.xml><?xml version="1.0" encoding="utf-8"?>
<ds:datastoreItem xmlns:ds="http://schemas.openxmlformats.org/officeDocument/2006/customXml" ds:itemID="{FD48E768-29FC-451B-8EC8-07E5EC996AB6}">
  <ds:schemaRefs>
    <ds:schemaRef ds:uri="Strauss.PersonalizationDefinition"/>
  </ds:schemaRefs>
</ds:datastoreItem>
</file>

<file path=customXml/itemProps17.xml><?xml version="1.0" encoding="utf-8"?>
<ds:datastoreItem xmlns:ds="http://schemas.openxmlformats.org/officeDocument/2006/customXml" ds:itemID="{E535D724-A728-4B61-952B-B6B3A066C452}">
  <ds:schemaRefs>
    <ds:schemaRef ds:uri="Strauss.PersonalizationDefinition"/>
  </ds:schemaRefs>
</ds:datastoreItem>
</file>

<file path=customXml/itemProps18.xml><?xml version="1.0" encoding="utf-8"?>
<ds:datastoreItem xmlns:ds="http://schemas.openxmlformats.org/officeDocument/2006/customXml" ds:itemID="{5854CDE2-1999-4E58-BE81-1C94BBE059BD}">
  <ds:schemaRefs>
    <ds:schemaRef ds:uri="Strauss.PersonalizationDefinition"/>
  </ds:schemaRefs>
</ds:datastoreItem>
</file>

<file path=customXml/itemProps19.xml><?xml version="1.0" encoding="utf-8"?>
<ds:datastoreItem xmlns:ds="http://schemas.openxmlformats.org/officeDocument/2006/customXml" ds:itemID="{3A8F9D8F-659A-48F8-A4BD-B5F99EA7A238}">
  <ds:schemaRefs/>
</ds:datastoreItem>
</file>

<file path=customXml/itemProps20.xml><?xml version="1.0" encoding="utf-8"?>
<ds:datastoreItem xmlns:ds="http://schemas.openxmlformats.org/officeDocument/2006/customXml" ds:itemID="{08D38458-EDA7-4FFF-BB53-7A3F00F4EE58}">
  <ds:schemaRefs>
    <ds:schemaRef ds:uri="Strauss.PersonalizationDefinition"/>
  </ds:schemaRefs>
</ds:datastoreItem>
</file>

<file path=customXml/itemProps21.xml><?xml version="1.0" encoding="utf-8"?>
<ds:datastoreItem xmlns:ds="http://schemas.openxmlformats.org/officeDocument/2006/customXml" ds:itemID="{7DE8F783-3851-4D2D-9884-8F91806D8BE4}">
  <ds:schemaRefs>
    <ds:schemaRef ds:uri="Strauss.PersonalizationDefinition"/>
  </ds:schemaRefs>
</ds:datastoreItem>
</file>

<file path=customXml/itemProps22.xml><?xml version="1.0" encoding="utf-8"?>
<ds:datastoreItem xmlns:ds="http://schemas.openxmlformats.org/officeDocument/2006/customXml" ds:itemID="{C58DA368-17BC-46BB-9E5F-68F8390161EA}">
  <ds:schemaRefs>
    <ds:schemaRef ds:uri="Strauss.PersonalizationDefinition"/>
  </ds:schemaRefs>
</ds:datastoreItem>
</file>

<file path=customXml/itemProps23.xml><?xml version="1.0" encoding="utf-8"?>
<ds:datastoreItem xmlns:ds="http://schemas.openxmlformats.org/officeDocument/2006/customXml" ds:itemID="{85802BDA-F251-4585-9DBC-08FD584CB815}">
  <ds:schemaRefs>
    <ds:schemaRef ds:uri="Strauss.PersonalizationDefinition"/>
  </ds:schemaRefs>
</ds:datastoreItem>
</file>

<file path=customXml/itemProps24.xml><?xml version="1.0" encoding="utf-8"?>
<ds:datastoreItem xmlns:ds="http://schemas.openxmlformats.org/officeDocument/2006/customXml" ds:itemID="{D239AB60-FC5D-418B-9376-6E11DA0170F5}">
  <ds:schemaRefs/>
</ds:datastoreItem>
</file>

<file path=customXml/itemProps25.xml><?xml version="1.0" encoding="utf-8"?>
<ds:datastoreItem xmlns:ds="http://schemas.openxmlformats.org/officeDocument/2006/customXml" ds:itemID="{552B32B4-3A8A-4CBF-A156-DC812FA9F4B7}">
  <ds:schemaRefs>
    <ds:schemaRef ds:uri="Strauss.PersonalizationDefinition"/>
  </ds:schemaRefs>
</ds:datastoreItem>
</file>

<file path=customXml/itemProps26.xml><?xml version="1.0" encoding="utf-8"?>
<ds:datastoreItem xmlns:ds="http://schemas.openxmlformats.org/officeDocument/2006/customXml" ds:itemID="{F7C1D834-0F21-4783-B565-3773E127FC0E}">
  <ds:schemaRefs>
    <ds:schemaRef ds:uri="Strauss.PersonalizationDefinition"/>
  </ds:schemaRefs>
</ds:datastoreItem>
</file>

<file path=customXml/itemProps27.xml><?xml version="1.0" encoding="utf-8"?>
<ds:datastoreItem xmlns:ds="http://schemas.openxmlformats.org/officeDocument/2006/customXml" ds:itemID="{3D629B19-4C37-45DF-86B6-85CBB5D6D7B2}">
  <ds:schemaRefs>
    <ds:schemaRef ds:uri="Strauss.PersonalizationDefinition"/>
  </ds:schemaRefs>
</ds:datastoreItem>
</file>

<file path=customXml/itemProps28.xml><?xml version="1.0" encoding="utf-8"?>
<ds:datastoreItem xmlns:ds="http://schemas.openxmlformats.org/officeDocument/2006/customXml" ds:itemID="{090A40F6-B7D9-4224-BF51-DD8DD480C409}">
  <ds:schemaRefs>
    <ds:schemaRef ds:uri="Strauss.PersonalizationDefinition"/>
  </ds:schemaRefs>
</ds:datastoreItem>
</file>

<file path=customXml/itemProps29.xml><?xml version="1.0" encoding="utf-8"?>
<ds:datastoreItem xmlns:ds="http://schemas.openxmlformats.org/officeDocument/2006/customXml" ds:itemID="{51FE2C53-9050-4ACA-B9BE-C14572C95758}">
  <ds:schemaRefs>
    <ds:schemaRef ds:uri="Strauss.PersonalizationDefinition"/>
  </ds:schemaRefs>
</ds:datastoreItem>
</file>

<file path=customXml/itemProps30.xml><?xml version="1.0" encoding="utf-8"?>
<ds:datastoreItem xmlns:ds="http://schemas.openxmlformats.org/officeDocument/2006/customXml" ds:itemID="{8EAC62B8-1BFA-433F-9D21-213840872CBC}">
  <ds:schemaRefs/>
</ds:datastoreItem>
</file>

<file path=customXml/itemProps31.xml><?xml version="1.0" encoding="utf-8"?>
<ds:datastoreItem xmlns:ds="http://schemas.openxmlformats.org/officeDocument/2006/customXml" ds:itemID="{0922084B-8305-43EB-AC66-D419C72C7EFF}">
  <ds:schemaRefs>
    <ds:schemaRef ds:uri="Strauss.PersonalizationDefinition"/>
  </ds:schemaRefs>
</ds:datastoreItem>
</file>

<file path=customXml/itemProps32.xml><?xml version="1.0" encoding="utf-8"?>
<ds:datastoreItem xmlns:ds="http://schemas.openxmlformats.org/officeDocument/2006/customXml" ds:itemID="{4066DB02-B7F3-4889-87F9-060734500A35}">
  <ds:schemaRefs>
    <ds:schemaRef ds:uri="Strauss.PersonalizationDefinition"/>
  </ds:schemaRefs>
</ds:datastoreItem>
</file>

<file path=customXml/itemProps33.xml><?xml version="1.0" encoding="utf-8"?>
<ds:datastoreItem xmlns:ds="http://schemas.openxmlformats.org/officeDocument/2006/customXml" ds:itemID="{4BBDE425-27AE-43A2-B239-13F71159B139}">
  <ds:schemaRefs>
    <ds:schemaRef ds:uri="Strauss.PersonalizationDefinition"/>
  </ds:schemaRefs>
</ds:datastoreItem>
</file>

<file path=customXml/itemProps34.xml><?xml version="1.0" encoding="utf-8"?>
<ds:datastoreItem xmlns:ds="http://schemas.openxmlformats.org/officeDocument/2006/customXml" ds:itemID="{FB9B744E-8C31-41E5-B6B4-7F23D5301C0E}">
  <ds:schemaRefs>
    <ds:schemaRef ds:uri="Strauss.PersonalizationDefinition"/>
  </ds:schemaRefs>
</ds:datastoreItem>
</file>

<file path=customXml/itemProps35.xml><?xml version="1.0" encoding="utf-8"?>
<ds:datastoreItem xmlns:ds="http://schemas.openxmlformats.org/officeDocument/2006/customXml" ds:itemID="{B68874DA-FB8E-46A9-92E6-581C5B83C474}">
  <ds:schemaRefs>
    <ds:schemaRef ds:uri="8c751b0d-249b-48f2-9891-a922dbe52373"/>
    <ds:schemaRef ds:uri="ed809a10-8c4b-4e8b-9b2b-8bac9d0a8a7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6.xml><?xml version="1.0" encoding="utf-8"?>
<ds:datastoreItem xmlns:ds="http://schemas.openxmlformats.org/officeDocument/2006/customXml" ds:itemID="{634DE1EC-697A-45CA-A266-3A97C6C17F3F}">
  <ds:schemaRefs>
    <ds:schemaRef ds:uri="Strauss.PersonalizationDefinition"/>
  </ds:schemaRefs>
</ds:datastoreItem>
</file>

<file path=customXml/itemProps37.xml><?xml version="1.0" encoding="utf-8"?>
<ds:datastoreItem xmlns:ds="http://schemas.openxmlformats.org/officeDocument/2006/customXml" ds:itemID="{A21F3D8D-8DBA-4C7A-AB4D-1453567364BD}">
  <ds:schemaRefs>
    <ds:schemaRef ds:uri="Strauss.PersonalizationDefinition"/>
  </ds:schemaRefs>
</ds:datastoreItem>
</file>

<file path=customXml/itemProps38.xml><?xml version="1.0" encoding="utf-8"?>
<ds:datastoreItem xmlns:ds="http://schemas.openxmlformats.org/officeDocument/2006/customXml" ds:itemID="{25F5D14B-B92B-4EED-A7B1-DBF74F72AC05}">
  <ds:schemaRefs>
    <ds:schemaRef ds:uri="Strauss.PersonalizationDefinition"/>
  </ds:schemaRefs>
</ds:datastoreItem>
</file>

<file path=docProps/app.xml><?xml version="1.0" encoding="utf-8"?>
<Properties xmlns="http://schemas.openxmlformats.org/officeDocument/2006/extended-properties" xmlns:vt="http://schemas.openxmlformats.org/officeDocument/2006/docPropsVTypes">
  <Template>Custom Design</Template>
  <TotalTime>93</TotalTime>
  <Words>703</Words>
  <Application>Microsoft Office PowerPoint</Application>
  <PresentationFormat>Custom</PresentationFormat>
  <Paragraphs>35</Paragraphs>
  <Slides>2</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vt:i4>
      </vt:variant>
    </vt:vector>
  </HeadingPairs>
  <TitlesOfParts>
    <vt:vector size="12" baseType="lpstr">
      <vt:lpstr>Aptos</vt:lpstr>
      <vt:lpstr>Arial</vt:lpstr>
      <vt:lpstr>Arial,Sans-Serif</vt:lpstr>
      <vt:lpstr>Calibri</vt:lpstr>
      <vt:lpstr>Fidelity Sans</vt:lpstr>
      <vt:lpstr>Fidelity Sans 2</vt:lpstr>
      <vt:lpstr>Fidelity Sans 2 Light</vt:lpstr>
      <vt:lpstr>Fidelity Slab Light</vt:lpstr>
      <vt:lpstr>Roboto Slab Light</vt:lpstr>
      <vt:lpstr>Fidelity Template 2025</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Berberich, Mary Beth</dc:creator>
  <cp:lastModifiedBy>Bradley, Elayna</cp:lastModifiedBy>
  <cp:revision>168</cp:revision>
  <cp:lastPrinted>2019-10-11T15:47:54Z</cp:lastPrinted>
  <dcterms:created xsi:type="dcterms:W3CDTF">2021-08-31T19:07:37Z</dcterms:created>
  <dcterms:modified xsi:type="dcterms:W3CDTF">2025-06-27T17:48:29Z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0x010100295EC1BF5821EA4C8D99B765B49441C0</vt:lpwstr>
  </property>
  <property fmtid="{D5CDD505-2E9C-101B-9397-08002B2CF9AE}" pid="3" name="MediaServiceImageTags">
    <vt:lpwstr/>
  </property>
  <property fmtid="{D5CDD505-2E9C-101B-9397-08002B2CF9AE}" pid="4" name="MSIP_Label_03b2c423-eb5a-467c-866f-c54b6721c0c4_SetDate">
    <vt:lpwstr>2025-05-13T16:11:59Z</vt:lpwstr>
  </property>
  <property fmtid="{D5CDD505-2E9C-101B-9397-08002B2CF9AE}" pid="5" name="MSIP_Label_03b2c423-eb5a-467c-866f-c54b6721c0c4_SiteId">
    <vt:lpwstr>7521acbc-a68c-41e5-a975-1cf83066dd19</vt:lpwstr>
  </property>
  <property fmtid="{D5CDD505-2E9C-101B-9397-08002B2CF9AE}" pid="6" name="MSIP_Label_03b2c423-eb5a-467c-866f-c54b6721c0c4_Method">
    <vt:lpwstr>Privileged</vt:lpwstr>
  </property>
  <property fmtid="{D5CDD505-2E9C-101B-9397-08002B2CF9AE}" pid="7" name="MSIP_Label_03b2c423-eb5a-467c-866f-c54b6721c0c4_ActionId">
    <vt:lpwstr>8d7ee59b-9f1e-4361-a3c3-3de0e99686fb</vt:lpwstr>
  </property>
  <property fmtid="{D5CDD505-2E9C-101B-9397-08002B2CF9AE}" pid="8" name="ClassificationContentMarkingFooterText">
    <vt:lpwstr>Fidelity Internal Information</vt:lpwstr>
  </property>
  <property fmtid="{D5CDD505-2E9C-101B-9397-08002B2CF9AE}" pid="9" name="MSIP_Label_03b2c423-eb5a-467c-866f-c54b6721c0c4_ContentBits">
    <vt:lpwstr>2</vt:lpwstr>
  </property>
  <property fmtid="{D5CDD505-2E9C-101B-9397-08002B2CF9AE}" pid="10" name="ClassificationContentMarkingFooterLocations">
    <vt:lpwstr>Fidelity Template 2025:8</vt:lpwstr>
  </property>
  <property fmtid="{D5CDD505-2E9C-101B-9397-08002B2CF9AE}" pid="11" name="MSIP_Label_03b2c423-eb5a-467c-866f-c54b6721c0c4_Tag">
    <vt:lpwstr>50, 0, 1, 1</vt:lpwstr>
  </property>
  <property fmtid="{D5CDD505-2E9C-101B-9397-08002B2CF9AE}" pid="12" name="MSIP_Label_03b2c423-eb5a-467c-866f-c54b6721c0c4_Enabled">
    <vt:lpwstr>true</vt:lpwstr>
  </property>
  <property fmtid="{D5CDD505-2E9C-101B-9397-08002B2CF9AE}" pid="13" name="MSIP_Label_03b2c423-eb5a-467c-866f-c54b6721c0c4_Name">
    <vt:lpwstr>Fidelity Internal</vt:lpwstr>
  </property>
</Properties>
</file>