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m" ContentType="application/vnd.ms-excel.sheet.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39"/>
  </p:sldMasterIdLst>
  <p:notesMasterIdLst>
    <p:notesMasterId r:id="rId42"/>
  </p:notesMasterIdLst>
  <p:handoutMasterIdLst>
    <p:handoutMasterId r:id="rId43"/>
  </p:handoutMasterIdLst>
  <p:sldIdLst>
    <p:sldId id="2147479550" r:id="rId40"/>
    <p:sldId id="2147479551" r:id="rId41"/>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56" userDrawn="1">
          <p15:clr>
            <a:srgbClr val="A4A3A4"/>
          </p15:clr>
        </p15:guide>
        <p15:guide id="2" orient="horz" pos="3168">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811230-DDC2-2384-486B-D5EF808BF393}" name="Mugford, Courtenay" initials="" userId="S::a523050@DSDOM1.DSROOT.FMR.COM::51318a3a-983b-4724-9020-20c567ecd707" providerId="AD"/>
  <p188:author id="{33380F50-1DBE-A46B-244A-E0410FA82D4F}" name="Marsden, Carolyn" initials="CM" userId="S::a792674@DSDOM1.DSROOT.FMR.COM::c72ba0b2-8ab2-4b50-a655-ee0c7af3dcdb" providerId="AD"/>
  <p188:author id="{92C78850-8F86-337F-6E23-6C9BE31F9090}" name="Mugford, Courtenay" initials="CM" userId="S::a523050@dsdom1.dsroot.fmr.com::51318a3a-983b-4724-9020-20c567ecd707" providerId="AD"/>
  <p188:author id="{050A5455-5D75-B90C-88F6-279761AD502F}" name="Lancaster, Michele" initials="ML" userId="S::a589852@fmr.com::ed7072de-6834-43ca-9026-2766c63b207e" providerId="AD"/>
  <p188:author id="{7342965E-C1B3-02AE-18DE-A56F5CFE543C}" name="Cimino, Jaclyn" initials="CJ" userId="S::a704008@DSDOM1.DSROOT.FMR.COM::268f39ba-683c-42aa-83dd-b9a439ead394" providerId="AD"/>
  <p188:author id="{1D637D63-5311-82A7-642F-0AFF9D6EC781}" name="Ott, Christopher" initials="CO" userId="S::a561703@DSDOM1.DSROOT.FMR.COM::e585ba92-3298-4baa-bd1f-78c6bae50cb9" providerId="AD"/>
  <p188:author id="{872B6187-89B8-91A9-49E4-8B738EABD3B9}" name="Berberich, Mary Beth" initials="MB" userId="S::a575462@dsdom1.dsroot.fmr.com::0a2b8128-9b7b-4280-b401-935fff8b4ed7" providerId="AD"/>
  <p188:author id="{7DABE0DF-5AF4-DAFA-9273-869A3A6365E4}" name="Orciani, Emily" initials="OE" userId="S::a593655@dsdom1.dsroot.fmr.com::7ce502ac-0684-4484-9c74-5b1507e300fd" providerId="AD"/>
  <p188:author id="{65D32BF7-AF5F-2641-EA87-AF4435848A7A}" name="Sasaki, Meki" initials="MS" userId="S::A110072@DSDOM1.DSROOT.FMR.COM::eb82a0a4-9bdc-494e-a96f-4891641fb655" providerId="AD"/>
  <p188:author id="{AC4938F8-4B4B-1AB2-CD0C-A05F04F7ADF6}" name="Rios, Angela" initials="AR" userId="S::a521592@DSDOM1.DSROOT.FMR.COM::b28ea7a5-d6c4-4462-ac79-194a3b3ad4d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27E5"/>
    <a:srgbClr val="478A3A"/>
    <a:srgbClr val="F9F8F5"/>
    <a:srgbClr val="F9F7F5"/>
    <a:srgbClr val="DE5E06"/>
    <a:srgbClr val="333F48"/>
    <a:srgbClr val="E65315"/>
    <a:srgbClr val="000000"/>
    <a:srgbClr val="8FB5BB"/>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94660"/>
  </p:normalViewPr>
  <p:slideViewPr>
    <p:cSldViewPr snapToGrid="0">
      <p:cViewPr varScale="1">
        <p:scale>
          <a:sx n="72" d="100"/>
          <a:sy n="72" d="100"/>
        </p:scale>
        <p:origin x="2118" y="72"/>
      </p:cViewPr>
      <p:guideLst>
        <p:guide pos="4656"/>
        <p:guide orient="horz" pos="316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Master" Target="slideMasters/slideMaster1.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slide" Target="slides/slide1.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microsoft.com/office/2018/10/relationships/authors" Target="authors.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viewProps" Target="viewProps.xml"/><Relationship Id="rId20" Type="http://schemas.openxmlformats.org/officeDocument/2006/relationships/customXml" Target="../customXml/item20.xml"/><Relationship Id="rId41" Type="http://schemas.openxmlformats.org/officeDocument/2006/relationships/slide" Target="slides/slide2.xml"/><Relationship Id="rId1" Type="http://schemas.openxmlformats.org/officeDocument/2006/relationships/customXml" Target="../customXml/item1.xml"/><Relationship Id="rId6" Type="http://schemas.openxmlformats.org/officeDocument/2006/relationships/customXml" Target="../customXml/item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Macro-Enabled_Worksheet.xlsm"/><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023041708243597E-2"/>
          <c:y val="0.21269520966010211"/>
          <c:w val="0.83615992467480982"/>
          <c:h val="0.56447000338280062"/>
        </c:manualLayout>
      </c:layout>
      <c:barChart>
        <c:barDir val="col"/>
        <c:grouping val="stacked"/>
        <c:varyColors val="0"/>
        <c:ser>
          <c:idx val="0"/>
          <c:order val="0"/>
          <c:tx>
            <c:strRef>
              <c:f>Sheet1!$B$1</c:f>
              <c:strCache>
                <c:ptCount val="1"/>
                <c:pt idx="0">
                  <c:v>$</c:v>
                </c:pt>
              </c:strCache>
            </c:strRef>
          </c:tx>
          <c:spPr>
            <a:solidFill>
              <a:schemeClr val="accent1"/>
            </a:solidFill>
            <a:ln>
              <a:noFill/>
            </a:ln>
            <a:effectLst/>
          </c:spPr>
          <c:invertIfNegative val="0"/>
          <c:dLbls>
            <c:dLbl>
              <c:idx val="0"/>
              <c:layout>
                <c:manualLayout>
                  <c:x val="3.1828726234021999E-3"/>
                  <c:y val="-7.6330934930082597E-2"/>
                </c:manualLayout>
              </c:layout>
              <c:tx>
                <c:rich>
                  <a:bodyPr/>
                  <a:lstStyle/>
                  <a:p>
                    <a:r>
                      <a:rPr lang="en-US" baseline="0" dirty="0"/>
                      <a:t>$</a:t>
                    </a:r>
                    <a:fld id="{A5455305-1B65-3346-81C0-A1FB62A9B458}"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7D8-47B9-AEED-63F4AC8F9B2F}"/>
                </c:ext>
              </c:extLst>
            </c:dLbl>
            <c:dLbl>
              <c:idx val="1"/>
              <c:layout>
                <c:manualLayout>
                  <c:x val="5.350707960555699E-5"/>
                  <c:y val="-0.10943739630893352"/>
                </c:manualLayout>
              </c:layout>
              <c:tx>
                <c:rich>
                  <a:bodyPr/>
                  <a:lstStyle/>
                  <a:p>
                    <a:r>
                      <a:rPr lang="en-US" dirty="0"/>
                      <a:t>$56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7D8-47B9-AEED-63F4AC8F9B2F}"/>
                </c:ext>
              </c:extLst>
            </c:dLbl>
            <c:dLbl>
              <c:idx val="2"/>
              <c:layout>
                <c:manualLayout>
                  <c:x val="0"/>
                  <c:y val="-0.14822310963639371"/>
                </c:manualLayout>
              </c:layout>
              <c:tx>
                <c:rich>
                  <a:bodyPr/>
                  <a:lstStyle/>
                  <a:p>
                    <a:r>
                      <a:rPr lang="en-US" baseline="0" dirty="0"/>
                      <a:t>$</a:t>
                    </a:r>
                    <a:fld id="{2FFD7868-C62A-0044-BAFE-8710BCC1617F}"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7D8-47B9-AEED-63F4AC8F9B2F}"/>
                </c:ext>
              </c:extLst>
            </c:dLbl>
            <c:dLbl>
              <c:idx val="3"/>
              <c:layout>
                <c:manualLayout>
                  <c:x val="-1.43171368601287E-3"/>
                  <c:y val="-0.23666829143953391"/>
                </c:manualLayout>
              </c:layout>
              <c:tx>
                <c:rich>
                  <a:bodyPr/>
                  <a:lstStyle/>
                  <a:p>
                    <a:r>
                      <a:rPr lang="en-US" baseline="0" dirty="0"/>
                      <a:t>$</a:t>
                    </a:r>
                    <a:fld id="{FD882F98-E1BE-0C4A-BFCF-BA295CA2E1F3}"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7D8-47B9-AEED-63F4AC8F9B2F}"/>
                </c:ext>
              </c:extLst>
            </c:dLbl>
            <c:dLbl>
              <c:idx val="4"/>
              <c:layout>
                <c:manualLayout>
                  <c:x val="-6.4727594060164431E-4"/>
                  <c:y val="-0.33716958604066705"/>
                </c:manualLayout>
              </c:layout>
              <c:tx>
                <c:rich>
                  <a:bodyPr/>
                  <a:lstStyle/>
                  <a:p>
                    <a:r>
                      <a:rPr lang="en-US" sz="2000" b="1" i="0" baseline="0" dirty="0">
                        <a:solidFill>
                          <a:schemeClr val="accent1"/>
                        </a:solidFill>
                        <a:latin typeface="Fidelity Sans" panose="020B0503030202020204" pitchFamily="34" charset="77"/>
                      </a:rPr>
                      <a:t>$</a:t>
                    </a:r>
                    <a:fld id="{A56F8B41-42A7-4747-9262-6AB486B37334}" type="VALUE">
                      <a:rPr lang="en-US" sz="2000" b="1" i="0" baseline="0" smtClean="0">
                        <a:solidFill>
                          <a:schemeClr val="accent1"/>
                        </a:solidFill>
                        <a:latin typeface="Fidelity Sans" panose="020B0503030202020204" pitchFamily="34" charset="77"/>
                      </a:rPr>
                      <a:pPr/>
                      <a:t>[VALUE]</a:t>
                    </a:fld>
                    <a:endParaRPr lang="en-US" sz="2000" b="1" i="0" baseline="0" dirty="0">
                      <a:solidFill>
                        <a:schemeClr val="accent1"/>
                      </a:solidFill>
                      <a:latin typeface="Fidelity Sans" panose="020B0503030202020204" pitchFamily="34" charset="77"/>
                    </a:endParaRP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7D8-47B9-AEED-63F4AC8F9B2F}"/>
                </c:ext>
              </c:extLst>
            </c:dLbl>
            <c:spPr>
              <a:solidFill>
                <a:srgbClr val="FFFFFF"/>
              </a:solidFill>
              <a:ln>
                <a:no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Sheet1!$A$2:$A$6</c:f>
              <c:numCache>
                <c:formatCode>General</c:formatCode>
                <c:ptCount val="5"/>
                <c:pt idx="0">
                  <c:v>1</c:v>
                </c:pt>
                <c:pt idx="1">
                  <c:v>2</c:v>
                </c:pt>
                <c:pt idx="2">
                  <c:v>4</c:v>
                </c:pt>
                <c:pt idx="3">
                  <c:v>7</c:v>
                </c:pt>
                <c:pt idx="4">
                  <c:v>10</c:v>
                </c:pt>
              </c:numCache>
            </c:numRef>
          </c:cat>
          <c:val>
            <c:numRef>
              <c:f>Sheet1!$B$2:$B$6</c:f>
              <c:numCache>
                <c:formatCode>General</c:formatCode>
                <c:ptCount val="5"/>
                <c:pt idx="0">
                  <c:v>32</c:v>
                </c:pt>
                <c:pt idx="1">
                  <c:v>56</c:v>
                </c:pt>
                <c:pt idx="2">
                  <c:v>108</c:v>
                </c:pt>
                <c:pt idx="3">
                  <c:v>201</c:v>
                </c:pt>
                <c:pt idx="4">
                  <c:v>315</c:v>
                </c:pt>
              </c:numCache>
            </c:numRef>
          </c:val>
          <c:extLst>
            <c:ext xmlns:c16="http://schemas.microsoft.com/office/drawing/2014/chart" uri="{C3380CC4-5D6E-409C-BE32-E72D297353CC}">
              <c16:uniqueId val="{00000005-D7D8-47B9-AEED-63F4AC8F9B2F}"/>
            </c:ext>
          </c:extLst>
        </c:ser>
        <c:ser>
          <c:idx val="1"/>
          <c:order val="1"/>
          <c:tx>
            <c:strRef>
              <c:f>Sheet1!$C$1</c:f>
              <c:strCache>
                <c:ptCount val="1"/>
              </c:strCache>
            </c:strRef>
          </c:tx>
          <c:spPr>
            <a:solidFill>
              <a:schemeClr val="accent2"/>
            </a:solidFill>
            <a:ln>
              <a:noFill/>
            </a:ln>
            <a:effectLst/>
          </c:spPr>
          <c:invertIfNegative val="0"/>
          <c:cat>
            <c:numRef>
              <c:f>Sheet1!$A$2:$A$6</c:f>
              <c:numCache>
                <c:formatCode>General</c:formatCode>
                <c:ptCount val="5"/>
                <c:pt idx="0">
                  <c:v>1</c:v>
                </c:pt>
                <c:pt idx="1">
                  <c:v>2</c:v>
                </c:pt>
                <c:pt idx="2">
                  <c:v>4</c:v>
                </c:pt>
                <c:pt idx="3">
                  <c:v>7</c:v>
                </c:pt>
                <c:pt idx="4">
                  <c:v>10</c:v>
                </c:pt>
              </c:numCache>
            </c:numRef>
          </c:cat>
          <c:val>
            <c:numRef>
              <c:f>Sheet1!$C$2:$C$6</c:f>
              <c:numCache>
                <c:formatCode>General</c:formatCode>
                <c:ptCount val="5"/>
              </c:numCache>
            </c:numRef>
          </c:val>
          <c:extLst>
            <c:ext xmlns:c16="http://schemas.microsoft.com/office/drawing/2014/chart" uri="{C3380CC4-5D6E-409C-BE32-E72D297353CC}">
              <c16:uniqueId val="{00000006-D7D8-47B9-AEED-63F4AC8F9B2F}"/>
            </c:ext>
          </c:extLst>
        </c:ser>
        <c:ser>
          <c:idx val="2"/>
          <c:order val="2"/>
          <c:tx>
            <c:strRef>
              <c:f>Sheet1!$D$1</c:f>
              <c:strCache>
                <c:ptCount val="1"/>
              </c:strCache>
            </c:strRef>
          </c:tx>
          <c:spPr>
            <a:solidFill>
              <a:schemeClr val="accent3"/>
            </a:solidFill>
            <a:ln>
              <a:noFill/>
            </a:ln>
            <a:effectLst/>
          </c:spPr>
          <c:invertIfNegative val="0"/>
          <c:cat>
            <c:numRef>
              <c:f>Sheet1!$A$2:$A$6</c:f>
              <c:numCache>
                <c:formatCode>General</c:formatCode>
                <c:ptCount val="5"/>
                <c:pt idx="0">
                  <c:v>1</c:v>
                </c:pt>
                <c:pt idx="1">
                  <c:v>2</c:v>
                </c:pt>
                <c:pt idx="2">
                  <c:v>4</c:v>
                </c:pt>
                <c:pt idx="3">
                  <c:v>7</c:v>
                </c:pt>
                <c:pt idx="4">
                  <c:v>10</c:v>
                </c:pt>
              </c:numCache>
            </c:numRef>
          </c:cat>
          <c:val>
            <c:numRef>
              <c:f>Sheet1!$D$2:$D$6</c:f>
              <c:numCache>
                <c:formatCode>General</c:formatCode>
                <c:ptCount val="5"/>
              </c:numCache>
            </c:numRef>
          </c:val>
          <c:extLst>
            <c:ext xmlns:c16="http://schemas.microsoft.com/office/drawing/2014/chart" uri="{C3380CC4-5D6E-409C-BE32-E72D297353CC}">
              <c16:uniqueId val="{00000007-D7D8-47B9-AEED-63F4AC8F9B2F}"/>
            </c:ext>
          </c:extLst>
        </c:ser>
        <c:dLbls>
          <c:showLegendKey val="0"/>
          <c:showVal val="0"/>
          <c:showCatName val="0"/>
          <c:showSerName val="0"/>
          <c:showPercent val="0"/>
          <c:showBubbleSize val="0"/>
        </c:dLbls>
        <c:gapWidth val="124"/>
        <c:overlap val="100"/>
        <c:axId val="1878136672"/>
        <c:axId val="1"/>
      </c:barChart>
      <c:catAx>
        <c:axId val="187813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878136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1C3CE8-6821-A14A-294C-19F1AFF58A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4CD18C0F-F7F1-B702-9AF2-A450653195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959870-C5F0-438B-9E12-56A485E095D3}" type="datetimeFigureOut">
              <a:rPr lang="en-CA" smtClean="0"/>
              <a:t>2025-12-04</a:t>
            </a:fld>
            <a:endParaRPr lang="en-CA"/>
          </a:p>
        </p:txBody>
      </p:sp>
      <p:sp>
        <p:nvSpPr>
          <p:cNvPr id="4" name="Footer Placeholder 3">
            <a:extLst>
              <a:ext uri="{FF2B5EF4-FFF2-40B4-BE49-F238E27FC236}">
                <a16:creationId xmlns:a16="http://schemas.microsoft.com/office/drawing/2014/main" id="{4A8CFB32-5D48-EF9A-95BB-05C1A07B0D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74C5C5A7-8C27-7102-0313-9A83066F9E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33FC1A-105F-4E2D-8880-E1BFC9DDB186}" type="slidenum">
              <a:rPr lang="en-CA" smtClean="0"/>
              <a:t>‹#›</a:t>
            </a:fld>
            <a:endParaRPr lang="en-CA"/>
          </a:p>
        </p:txBody>
      </p:sp>
    </p:spTree>
    <p:extLst>
      <p:ext uri="{BB962C8B-B14F-4D97-AF65-F5344CB8AC3E}">
        <p14:creationId xmlns:p14="http://schemas.microsoft.com/office/powerpoint/2010/main" val="224433887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idelity Sans 2" panose="020B05040505010401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idelity Sans 2" panose="020B0504050501040104" pitchFamily="34" charset="0"/>
              </a:defRPr>
            </a:lvl1pPr>
          </a:lstStyle>
          <a:p>
            <a:fld id="{4E227123-2CB7-C54E-82EF-CE2B4F4595EF}" type="datetimeFigureOut">
              <a:rPr lang="en-US" smtClean="0"/>
              <a:pPr/>
              <a:t>12/4/2025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idelity Sans 2" panose="020B05040505010401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idelity Sans 2" panose="020B0504050501040104" pitchFamily="34" charset="0"/>
              </a:defRPr>
            </a:lvl1pPr>
          </a:lstStyle>
          <a:p>
            <a:fld id="{0E92D164-6E69-5949-903B-16426CF50482}" type="slidenum">
              <a:rPr lang="en-US" smtClean="0"/>
              <a:pPr/>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idelity Sans 2" panose="020B0504050501040104" pitchFamily="34" charset="0"/>
        <a:ea typeface="+mn-ea"/>
        <a:cs typeface="+mn-cs"/>
      </a:defRPr>
    </a:lvl1pPr>
    <a:lvl2pPr marL="457200" algn="l" defTabSz="914400" rtl="0" eaLnBrk="1" latinLnBrk="0" hangingPunct="1">
      <a:defRPr sz="1200" kern="1200">
        <a:solidFill>
          <a:schemeClr val="tx1"/>
        </a:solidFill>
        <a:latin typeface="Fidelity Sans 2" panose="020B0504050501040104" pitchFamily="34" charset="0"/>
        <a:ea typeface="+mn-ea"/>
        <a:cs typeface="+mn-cs"/>
      </a:defRPr>
    </a:lvl2pPr>
    <a:lvl3pPr marL="914400" algn="l" defTabSz="914400" rtl="0" eaLnBrk="1" latinLnBrk="0" hangingPunct="1">
      <a:defRPr sz="1200" kern="1200">
        <a:solidFill>
          <a:schemeClr val="tx1"/>
        </a:solidFill>
        <a:latin typeface="Fidelity Sans 2" panose="020B0504050501040104" pitchFamily="34" charset="0"/>
        <a:ea typeface="+mn-ea"/>
        <a:cs typeface="+mn-cs"/>
      </a:defRPr>
    </a:lvl3pPr>
    <a:lvl4pPr marL="1371600" algn="l" defTabSz="914400" rtl="0" eaLnBrk="1" latinLnBrk="0" hangingPunct="1">
      <a:defRPr sz="1200" kern="1200">
        <a:solidFill>
          <a:schemeClr val="tx1"/>
        </a:solidFill>
        <a:latin typeface="Fidelity Sans 2" panose="020B0504050501040104" pitchFamily="34" charset="0"/>
        <a:ea typeface="+mn-ea"/>
        <a:cs typeface="+mn-cs"/>
      </a:defRPr>
    </a:lvl4pPr>
    <a:lvl5pPr marL="1828800" algn="l" defTabSz="914400" rtl="0" eaLnBrk="1" latinLnBrk="0" hangingPunct="1">
      <a:defRPr sz="1200" kern="1200">
        <a:solidFill>
          <a:schemeClr val="tx1"/>
        </a:solidFill>
        <a:latin typeface="Fidelity Sans 2" panose="020B05040505010401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Autofit/>
          </a:bodyPr>
          <a:lstStyle>
            <a:lvl1pPr marL="0" indent="0">
              <a:buNone/>
              <a:defRPr sz="850">
                <a:latin typeface="Fidelity Sans 2 Light" panose="020B0404050501040104" pitchFamily="34" charset="0"/>
              </a:defRPr>
            </a:lvl1pPr>
          </a:lstStyle>
          <a:p>
            <a:pPr lvl="0"/>
            <a:r>
              <a:rPr lang="en-US"/>
              <a:t>Presented By: First name Last name | Month Day</a:t>
            </a:r>
          </a:p>
        </p:txBody>
      </p:sp>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81343" y="8994606"/>
            <a:ext cx="1435081" cy="588329"/>
          </a:xfrm>
          <a:prstGeom prst="rect">
            <a:avLst/>
          </a:prstGeom>
        </p:spPr>
      </p:pic>
      <p:pic>
        <p:nvPicPr>
          <p:cNvPr id="3" name="Picture 2" descr="A group of people sitting on a dock looking at the sunset&#10;&#10;Description automatically generated">
            <a:extLst>
              <a:ext uri="{FF2B5EF4-FFF2-40B4-BE49-F238E27FC236}">
                <a16:creationId xmlns:a16="http://schemas.microsoft.com/office/drawing/2014/main" id="{72425DD7-F1C5-F086-41B5-E117E101011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183342"/>
            <a:ext cx="7772400" cy="5027441"/>
          </a:xfrm>
          <a:prstGeom prst="rect">
            <a:avLst/>
          </a:prstGeom>
        </p:spPr>
      </p:pic>
    </p:spTree>
    <p:extLst>
      <p:ext uri="{BB962C8B-B14F-4D97-AF65-F5344CB8AC3E}">
        <p14:creationId xmlns:p14="http://schemas.microsoft.com/office/powerpoint/2010/main" val="307669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rmAutofit/>
          </a:bodyPr>
          <a:lstStyle>
            <a:lvl1pPr marL="0" indent="0">
              <a:buNone/>
              <a:defRPr sz="850">
                <a:latin typeface="Fidelity Sans 2 Light" panose="020B0404050501040104" pitchFamily="34" charset="0"/>
              </a:defRPr>
            </a:lvl1pPr>
          </a:lstStyle>
          <a:p>
            <a:pPr lvl="0"/>
            <a:r>
              <a:rPr lang="en-US"/>
              <a:t>Prepared for ABC Company | Month XX, XXXX</a:t>
            </a:r>
          </a:p>
        </p:txBody>
      </p:sp>
      <p:pic>
        <p:nvPicPr>
          <p:cNvPr id="6" name="Picture 5" descr="A person sitting at a table with her feet on the table&#10;&#10;Description automatically generated">
            <a:extLst>
              <a:ext uri="{FF2B5EF4-FFF2-40B4-BE49-F238E27FC236}">
                <a16:creationId xmlns:a16="http://schemas.microsoft.com/office/drawing/2014/main" id="{69701418-3C4F-2A21-FAE0-BF51DA76F5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183342"/>
            <a:ext cx="7772399" cy="5027441"/>
          </a:xfrm>
          <a:prstGeom prst="rect">
            <a:avLst/>
          </a:prstGeom>
          <a:solidFill>
            <a:schemeClr val="bg1"/>
          </a:solidFill>
        </p:spPr>
      </p:pic>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81343" y="8994606"/>
            <a:ext cx="1435081" cy="588329"/>
          </a:xfrm>
          <a:prstGeom prst="rect">
            <a:avLst/>
          </a:prstGeom>
        </p:spPr>
      </p:pic>
    </p:spTree>
    <p:extLst>
      <p:ext uri="{BB962C8B-B14F-4D97-AF65-F5344CB8AC3E}">
        <p14:creationId xmlns:p14="http://schemas.microsoft.com/office/powerpoint/2010/main" val="344548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3136876"/>
            <a:ext cx="4226722" cy="1020122"/>
          </a:xfrm>
        </p:spPr>
        <p:txBody>
          <a:bodyPr lIns="0" tIns="0" rIns="0" bIns="0" anchor="b">
            <a:noAutofit/>
          </a:bodyPr>
          <a:lstStyle>
            <a:lvl1pPr algn="l">
              <a:lnSpc>
                <a:spcPts val="4482"/>
              </a:lnSpc>
              <a:defRPr sz="3400">
                <a:solidFill>
                  <a:schemeClr val="accent1"/>
                </a:solidFill>
              </a:defRPr>
            </a:lvl1pPr>
          </a:lstStyle>
          <a:p>
            <a:r>
              <a:rPr lang="en-US"/>
              <a:t>Divider headline</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4434919"/>
            <a:ext cx="4226722" cy="863839"/>
          </a:xfrm>
        </p:spPr>
        <p:txBody>
          <a:bodyPr lIns="0" tIns="0" rIns="0" bIns="0" anchor="t">
            <a:noAutofit/>
          </a:bodyPr>
          <a:lstStyle>
            <a:lvl1pPr marL="0" indent="0" algn="l">
              <a:lnSpc>
                <a:spcPts val="2009"/>
              </a:lnSpc>
              <a:spcBef>
                <a:spcPts val="0"/>
              </a:spcBef>
              <a:buNone/>
              <a:defRPr sz="1391">
                <a:solidFill>
                  <a:schemeClr val="tx2"/>
                </a:solidFill>
              </a:defRPr>
            </a:lvl1pPr>
            <a:lvl2pPr marL="353278" indent="0" algn="ctr">
              <a:buNone/>
              <a:defRPr sz="1545"/>
            </a:lvl2pPr>
            <a:lvl3pPr marL="706557" indent="0" algn="ctr">
              <a:buNone/>
              <a:defRPr sz="1391"/>
            </a:lvl3pPr>
            <a:lvl4pPr marL="1059835" indent="0" algn="ctr">
              <a:buNone/>
              <a:defRPr sz="1236"/>
            </a:lvl4pPr>
            <a:lvl5pPr marL="1413114" indent="0" algn="ctr">
              <a:buNone/>
              <a:defRPr sz="1236"/>
            </a:lvl5pPr>
            <a:lvl6pPr marL="1766392" indent="0" algn="ctr">
              <a:buNone/>
              <a:defRPr sz="1236"/>
            </a:lvl6pPr>
            <a:lvl7pPr marL="2119671" indent="0" algn="ctr">
              <a:buNone/>
              <a:defRPr sz="1236"/>
            </a:lvl7pPr>
            <a:lvl8pPr marL="2472949" indent="0" algn="ctr">
              <a:buNone/>
              <a:defRPr sz="1236"/>
            </a:lvl8pPr>
            <a:lvl9pPr marL="2826228" indent="0" algn="ctr">
              <a:buNone/>
              <a:defRPr sz="1236"/>
            </a:lvl9pPr>
          </a:lstStyle>
          <a:p>
            <a:r>
              <a:rPr lang="en-US"/>
              <a:t>A subhead that supports the headline can be two lines but not more.</a:t>
            </a:r>
          </a:p>
        </p:txBody>
      </p:sp>
      <p:pic>
        <p:nvPicPr>
          <p:cNvPr id="7" name="Picture 6">
            <a:extLst>
              <a:ext uri="{FF2B5EF4-FFF2-40B4-BE49-F238E27FC236}">
                <a16:creationId xmlns:a16="http://schemas.microsoft.com/office/drawing/2014/main" id="{06544219-304F-634D-4E7C-F5DBF0EBFC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pic>
        <p:nvPicPr>
          <p:cNvPr id="4" name="Graphic 3">
            <a:extLst>
              <a:ext uri="{FF2B5EF4-FFF2-40B4-BE49-F238E27FC236}">
                <a16:creationId xmlns:a16="http://schemas.microsoft.com/office/drawing/2014/main" id="{8F27AF8F-4726-71ED-A667-A79C8200DB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250919" y="8993085"/>
            <a:ext cx="1435081" cy="588329"/>
          </a:xfrm>
          <a:prstGeom prst="rect">
            <a:avLst/>
          </a:prstGeom>
        </p:spPr>
      </p:pic>
      <p:sp>
        <p:nvSpPr>
          <p:cNvPr id="5" name="Date Placeholder 4">
            <a:extLst>
              <a:ext uri="{FF2B5EF4-FFF2-40B4-BE49-F238E27FC236}">
                <a16:creationId xmlns:a16="http://schemas.microsoft.com/office/drawing/2014/main" id="{43FA07E0-489E-4A86-7633-E7380BD27ABB}"/>
              </a:ext>
            </a:extLst>
          </p:cNvPr>
          <p:cNvSpPr>
            <a:spLocks noGrp="1"/>
          </p:cNvSpPr>
          <p:nvPr>
            <p:ph type="dt" sz="half" idx="10"/>
          </p:nvPr>
        </p:nvSpPr>
        <p:spPr/>
        <p:txBody>
          <a:bodyPr/>
          <a:lstStyle>
            <a:lvl1pPr>
              <a:defRPr>
                <a:solidFill>
                  <a:schemeClr val="bg1"/>
                </a:solidFill>
              </a:defRPr>
            </a:lvl1pPr>
          </a:lstStyle>
          <a:p>
            <a:r>
              <a:rPr lang="en-CA"/>
              <a:t>XXXXXX.XX</a:t>
            </a:r>
          </a:p>
        </p:txBody>
      </p:sp>
      <p:sp>
        <p:nvSpPr>
          <p:cNvPr id="8" name="Slide Number Placeholder 7">
            <a:extLst>
              <a:ext uri="{FF2B5EF4-FFF2-40B4-BE49-F238E27FC236}">
                <a16:creationId xmlns:a16="http://schemas.microsoft.com/office/drawing/2014/main" id="{FABEFBEA-5C38-2E46-A681-31BCB517B7B6}"/>
              </a:ext>
            </a:extLst>
          </p:cNvPr>
          <p:cNvSpPr>
            <a:spLocks noGrp="1"/>
          </p:cNvSpPr>
          <p:nvPr>
            <p:ph type="sldNum" sz="quarter" idx="12"/>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2566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 Alternate">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4141694"/>
            <a:ext cx="4143787" cy="2012612"/>
          </a:xfrm>
        </p:spPr>
        <p:txBody>
          <a:bodyPr vert="horz" lIns="0" tIns="0" rIns="0" bIns="0" rtlCol="0" anchor="t" anchorCtr="0">
            <a:noAutofit/>
          </a:bodyPr>
          <a:lstStyle>
            <a:lvl1pPr>
              <a:defRPr lang="en-US" sz="3400" dirty="0">
                <a:solidFill>
                  <a:srgbClr val="368727"/>
                </a:solidFill>
                <a:ea typeface="Roboto Slab Light" pitchFamily="2" charset="0"/>
              </a:defRPr>
            </a:lvl1pPr>
          </a:lstStyle>
          <a:p>
            <a:pPr marL="0" lvl="0"/>
            <a:r>
              <a:rPr lang="en-US" sz="3400">
                <a:solidFill>
                  <a:srgbClr val="368727"/>
                </a:solidFill>
                <a:latin typeface="Fidelity Slab Light" pitchFamily="2" charset="77"/>
                <a:ea typeface="Roboto Slab Light" pitchFamily="2" charset="0"/>
              </a:rPr>
              <a:t>Product Additional Name/Headline</a:t>
            </a:r>
            <a:endParaRPr lang="en-US"/>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6154306"/>
            <a:ext cx="4143786" cy="863839"/>
          </a:xfrm>
        </p:spPr>
        <p:txBody>
          <a:bodyPr lIns="0" tIns="0" rIns="0" bIns="0">
            <a:noAutofit/>
          </a:bodyPr>
          <a:lstStyle>
            <a:lvl1pPr>
              <a:defRPr lang="en-US" sz="1391" dirty="0">
                <a:solidFill>
                  <a:schemeClr val="tx2"/>
                </a:solidFill>
              </a:defRPr>
            </a:lvl1pPr>
          </a:lstStyle>
          <a:p>
            <a:pPr lvl="0"/>
            <a:r>
              <a:rPr lang="en-US"/>
              <a:t>A subhead that supports the headline 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459278" y="482675"/>
            <a:ext cx="4143786" cy="382024"/>
          </a:xfrm>
        </p:spPr>
        <p:txBody>
          <a:bodyPr lIns="0" tIns="0" rIns="0" bIns="0" anchor="ctr">
            <a:noAutofit/>
          </a:bodyPr>
          <a:lstStyle>
            <a:lvl1pPr marL="0" indent="0">
              <a:buNone/>
              <a:defRPr sz="850" b="0" cap="none" baseline="0">
                <a:solidFill>
                  <a:schemeClr val="tx1"/>
                </a:solidFill>
                <a:latin typeface="Fidelity Sans 2 Light" panose="020B0404050501040104" pitchFamily="34" charset="0"/>
              </a:defRPr>
            </a:lvl1pPr>
          </a:lstStyle>
          <a:p>
            <a:r>
              <a:rPr lang="en-US"/>
              <a:t>Prepared for ABC Company | Month XX, XXXX</a:t>
            </a:r>
          </a:p>
        </p:txBody>
      </p:sp>
      <p:pic>
        <p:nvPicPr>
          <p:cNvPr id="16" name="Graphic 15">
            <a:extLst>
              <a:ext uri="{FF2B5EF4-FFF2-40B4-BE49-F238E27FC236}">
                <a16:creationId xmlns:a16="http://schemas.microsoft.com/office/drawing/2014/main" id="{BEA31247-8F6D-F512-E9D2-14844B2BC8C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67985" y="9001408"/>
            <a:ext cx="1435081" cy="588329"/>
          </a:xfrm>
          <a:prstGeom prst="rect">
            <a:avLst/>
          </a:prstGeom>
        </p:spPr>
      </p:pic>
      <p:pic>
        <p:nvPicPr>
          <p:cNvPr id="17" name="Picture 16" descr="A person in a pharmacy looking at a product&#10;&#10;Description automatically generated">
            <a:extLst>
              <a:ext uri="{FF2B5EF4-FFF2-40B4-BE49-F238E27FC236}">
                <a16:creationId xmlns:a16="http://schemas.microsoft.com/office/drawing/2014/main" id="{5CFB7EC8-B8E4-14FB-BB8D-17B4DD351745}"/>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sp>
        <p:nvSpPr>
          <p:cNvPr id="5" name="Text Placeholder 4">
            <a:extLst>
              <a:ext uri="{FF2B5EF4-FFF2-40B4-BE49-F238E27FC236}">
                <a16:creationId xmlns:a16="http://schemas.microsoft.com/office/drawing/2014/main" id="{93884A7E-CA67-CAE6-C193-644B63E852F4}"/>
              </a:ext>
            </a:extLst>
          </p:cNvPr>
          <p:cNvSpPr>
            <a:spLocks noGrp="1"/>
          </p:cNvSpPr>
          <p:nvPr>
            <p:ph type="body" sz="quarter" idx="15" hasCustomPrompt="1"/>
          </p:nvPr>
        </p:nvSpPr>
        <p:spPr>
          <a:xfrm>
            <a:off x="456218" y="2686184"/>
            <a:ext cx="4146846" cy="591671"/>
          </a:xfrm>
        </p:spPr>
        <p:txBody>
          <a:bodyPr/>
          <a:lstStyle>
            <a:lvl1pPr>
              <a:defRPr lang="en-US" sz="1391" kern="1200" dirty="0">
                <a:solidFill>
                  <a:schemeClr val="tx1"/>
                </a:solidFill>
                <a:latin typeface="+mn-lt"/>
                <a:ea typeface="+mn-ea"/>
                <a:cs typeface="+mn-cs"/>
              </a:defRPr>
            </a:lvl1pPr>
            <a:lvl2pPr>
              <a:defRPr/>
            </a:lvl2pPr>
            <a:lvl3pPr>
              <a:defRPr/>
            </a:lvl3pPr>
            <a:lvl4pPr>
              <a:defRPr/>
            </a:lvl4pPr>
            <a:lvl5pPr>
              <a:defRPr/>
            </a:lvl5pPr>
          </a:lstStyle>
          <a:p>
            <a:pPr marL="0" lvl="0" indent="0" algn="l" defTabSz="623450" rtl="0" eaLnBrk="1" latinLnBrk="0" hangingPunct="1">
              <a:lnSpc>
                <a:spcPct val="100000"/>
              </a:lnSpc>
              <a:spcBef>
                <a:spcPct val="0"/>
              </a:spcBef>
              <a:buFont typeface="Arial" panose="020B0604020202020204" pitchFamily="34" charset="0"/>
              <a:buNone/>
            </a:pPr>
            <a:r>
              <a:rPr lang="en-US"/>
              <a:t>Product Segment/Market/Name</a:t>
            </a:r>
          </a:p>
        </p:txBody>
      </p:sp>
      <p:sp>
        <p:nvSpPr>
          <p:cNvPr id="7" name="Date Placeholder 6">
            <a:extLst>
              <a:ext uri="{FF2B5EF4-FFF2-40B4-BE49-F238E27FC236}">
                <a16:creationId xmlns:a16="http://schemas.microsoft.com/office/drawing/2014/main" id="{5FEB7C2A-0B3C-841E-6EC4-7052E626107A}"/>
              </a:ext>
            </a:extLst>
          </p:cNvPr>
          <p:cNvSpPr>
            <a:spLocks noGrp="1"/>
          </p:cNvSpPr>
          <p:nvPr>
            <p:ph type="dt" sz="half" idx="16"/>
          </p:nvPr>
        </p:nvSpPr>
        <p:spPr/>
        <p:txBody>
          <a:bodyPr/>
          <a:lstStyle>
            <a:lvl1pPr>
              <a:defRPr>
                <a:solidFill>
                  <a:schemeClr val="bg1"/>
                </a:solidFill>
              </a:defRPr>
            </a:lvl1pPr>
          </a:lstStyle>
          <a:p>
            <a:r>
              <a:rPr lang="en-CA"/>
              <a:t>XXXXXX.XX</a:t>
            </a:r>
          </a:p>
        </p:txBody>
      </p:sp>
      <p:sp>
        <p:nvSpPr>
          <p:cNvPr id="10" name="Slide Number Placeholder 9">
            <a:extLst>
              <a:ext uri="{FF2B5EF4-FFF2-40B4-BE49-F238E27FC236}">
                <a16:creationId xmlns:a16="http://schemas.microsoft.com/office/drawing/2014/main" id="{F275D68B-18A1-C0F6-0136-1AE35DD2C6F4}"/>
              </a:ext>
            </a:extLst>
          </p:cNvPr>
          <p:cNvSpPr>
            <a:spLocks noGrp="1"/>
          </p:cNvSpPr>
          <p:nvPr>
            <p:ph type="sldNum" sz="quarter" idx="18"/>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244811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sz="2164" dirty="0">
                <a:ea typeface="+mn-ea"/>
                <a:cs typeface="Calibri" panose="020F0502020204030204" pitchFamily="34" charset="0"/>
              </a:defRPr>
            </a:lvl1pPr>
          </a:lstStyle>
          <a:p>
            <a:pPr lvl="0"/>
            <a:r>
              <a:rPr lang="en-US"/>
              <a:t>Click to edit Master title style</a:t>
            </a:r>
          </a:p>
        </p:txBody>
      </p:sp>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1"/>
            <a:ext cx="7772400" cy="739999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459000" y="1183341"/>
            <a:ext cx="6861972" cy="503153"/>
          </a:xfrm>
        </p:spPr>
        <p:txBody>
          <a:bodyPr vert="horz" lIns="0" tIns="0" rIns="0" bIns="0" rtlCol="0">
            <a:noAutofit/>
          </a:bodyPr>
          <a:lstStyle>
            <a:lvl1pPr>
              <a:defRPr lang="en-US" sz="1236" dirty="0">
                <a:solidFill>
                  <a:schemeClr val="tx2"/>
                </a:solidFill>
              </a:defRPr>
            </a:lvl1pPr>
          </a:lstStyle>
          <a:p>
            <a:pPr lvl="0"/>
            <a:r>
              <a:rPr lang="en-US"/>
              <a:t>Click to edit Master text styles</a:t>
            </a:r>
          </a:p>
          <a:p>
            <a:pPr lvl="0"/>
            <a:endParaRPr lang="en-US"/>
          </a:p>
        </p:txBody>
      </p:sp>
      <p:sp>
        <p:nvSpPr>
          <p:cNvPr id="4" name="Date Placeholder 3">
            <a:extLst>
              <a:ext uri="{FF2B5EF4-FFF2-40B4-BE49-F238E27FC236}">
                <a16:creationId xmlns:a16="http://schemas.microsoft.com/office/drawing/2014/main" id="{F6D4F603-CB7A-1252-C7A0-D8AACE7E058D}"/>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E4C4EE02-6731-139A-E45A-5A7AE2C0AE80}"/>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0B290C6C-EE50-E62D-8876-A29A4F5CC7D4}"/>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317314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4EF1CB-62D5-0F39-68B6-4F89EC2D9253}"/>
              </a:ext>
            </a:extLst>
          </p:cNvPr>
          <p:cNvSpPr/>
          <p:nvPr userDrawn="1"/>
        </p:nvSpPr>
        <p:spPr>
          <a:xfrm rot="10800000">
            <a:off x="0" y="0"/>
            <a:ext cx="7772400" cy="10058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892" b="0" i="0">
              <a:latin typeface="Fidelity Sans 2" panose="020B0504050501040104" pitchFamily="34" charset="0"/>
            </a:endParaRP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517CCC3C-9961-EB41-A456-AA71DADBB0C6}"/>
              </a:ext>
            </a:extLst>
          </p:cNvPr>
          <p:cNvSpPr>
            <a:spLocks noGrp="1"/>
          </p:cNvSpPr>
          <p:nvPr>
            <p:ph type="dt" sz="half" idx="14"/>
          </p:nvPr>
        </p:nvSpPr>
        <p:spPr/>
        <p:txBody>
          <a:bodyPr/>
          <a:lstStyle>
            <a:lvl1pPr>
              <a:defRPr/>
            </a:lvl1pPr>
          </a:lstStyle>
          <a:p>
            <a:r>
              <a:rPr lang="en-CA"/>
              <a:t>XXXXXX.XX</a:t>
            </a:r>
          </a:p>
        </p:txBody>
      </p:sp>
      <p:sp>
        <p:nvSpPr>
          <p:cNvPr id="2" name="Title 1">
            <a:extLst>
              <a:ext uri="{FF2B5EF4-FFF2-40B4-BE49-F238E27FC236}">
                <a16:creationId xmlns:a16="http://schemas.microsoft.com/office/drawing/2014/main" id="{550FF8C4-6FB0-BA73-7EE9-80C1DC6E2BDC}"/>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7" name="Text Placeholder 7">
            <a:extLst>
              <a:ext uri="{FF2B5EF4-FFF2-40B4-BE49-F238E27FC236}">
                <a16:creationId xmlns:a16="http://schemas.microsoft.com/office/drawing/2014/main" id="{CDAE7658-C676-E96D-D1AC-0FA18D1F03D5}"/>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5503445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Whi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1627EF-307E-E370-BFAD-65E9D5C61055}"/>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B3EF08E2-6303-CD5E-B8C5-9BE80C5DC698}"/>
              </a:ext>
            </a:extLst>
          </p:cNvPr>
          <p:cNvSpPr>
            <a:spLocks noGrp="1"/>
          </p:cNvSpPr>
          <p:nvPr>
            <p:ph type="body" sz="quarter" idx="13"/>
          </p:nvPr>
        </p:nvSpPr>
        <p:spPr>
          <a:xfrm>
            <a:off x="459000" y="1183341"/>
            <a:ext cx="6861972"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
        <p:nvSpPr>
          <p:cNvPr id="4" name="Date Placeholder 3">
            <a:extLst>
              <a:ext uri="{FF2B5EF4-FFF2-40B4-BE49-F238E27FC236}">
                <a16:creationId xmlns:a16="http://schemas.microsoft.com/office/drawing/2014/main" id="{CF6CB306-C39D-DB46-A856-9B6AF3690E65}"/>
              </a:ext>
            </a:extLst>
          </p:cNvPr>
          <p:cNvSpPr>
            <a:spLocks noGrp="1"/>
          </p:cNvSpPr>
          <p:nvPr>
            <p:ph type="dt" sz="half" idx="14"/>
          </p:nvPr>
        </p:nvSpPr>
        <p:spPr/>
        <p:txBody>
          <a:bodyPr/>
          <a:lstStyle>
            <a:lvl1pPr>
              <a:defRPr/>
            </a:lvl1pPr>
          </a:lstStyle>
          <a:p>
            <a:r>
              <a:rPr lang="en-CA"/>
              <a:t>XXXXXX.XX</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vert="horz" lIns="0" tIns="0" rIns="0" bIns="0" rtlCol="0" anchor="b" anchorCtr="0"/>
          <a:lstStyle>
            <a:lvl1pPr>
              <a:defRPr lang="en-US" dirty="0"/>
            </a:lvl1pPr>
          </a:lstStyle>
          <a:p>
            <a:endParaRPr lang="en-CA"/>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300652360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WHT Head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2"/>
            <a:ext cx="7772400" cy="8283388"/>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4" name="Date Placeholder 3">
            <a:extLst>
              <a:ext uri="{FF2B5EF4-FFF2-40B4-BE49-F238E27FC236}">
                <a16:creationId xmlns:a16="http://schemas.microsoft.com/office/drawing/2014/main" id="{78554D2F-820B-2EFA-BE83-EEAD776730A5}"/>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39AD17C0-E1EA-52D6-2FC4-36101D250AFE}"/>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28E65B4D-6005-8E8C-ADD4-9B9175C8B170}"/>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1">
            <a:extLst>
              <a:ext uri="{FF2B5EF4-FFF2-40B4-BE49-F238E27FC236}">
                <a16:creationId xmlns:a16="http://schemas.microsoft.com/office/drawing/2014/main" id="{9AFB6042-048D-6FBC-F075-1FB042BF8B9A}"/>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372170F2-E08D-C8BB-4610-BCD5EEDD34A3}"/>
              </a:ext>
            </a:extLst>
          </p:cNvPr>
          <p:cNvSpPr>
            <a:spLocks noGrp="1"/>
          </p:cNvSpPr>
          <p:nvPr>
            <p:ph type="body" sz="quarter" idx="13"/>
          </p:nvPr>
        </p:nvSpPr>
        <p:spPr>
          <a:xfrm>
            <a:off x="459000" y="1183341"/>
            <a:ext cx="6861973"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Tree>
    <p:extLst>
      <p:ext uri="{BB962C8B-B14F-4D97-AF65-F5344CB8AC3E}">
        <p14:creationId xmlns:p14="http://schemas.microsoft.com/office/powerpoint/2010/main" val="31573371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56B00E-2768-9A0D-87B9-248EEED96E71}"/>
              </a:ext>
            </a:extLst>
          </p:cNvPr>
          <p:cNvSpPr/>
          <p:nvPr userDrawn="1"/>
        </p:nvSpPr>
        <p:spPr>
          <a:xfrm rot="10800000" flipV="1">
            <a:off x="0" y="2"/>
            <a:ext cx="7772400" cy="177501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vl2pPr>
              <a:defRPr lang="en-US" dirty="0">
                <a:solidFill>
                  <a:schemeClr val="tx2"/>
                </a:solidFill>
              </a:defRPr>
            </a:lvl2pPr>
          </a:lstStyle>
          <a:p>
            <a:pPr lvl="0"/>
            <a:r>
              <a:rPr lang="en-US"/>
              <a:t>Click to edit Master text styles</a:t>
            </a:r>
            <a:br>
              <a:rPr lang="en-US"/>
            </a:br>
            <a:endParaRPr lang="en-US"/>
          </a:p>
        </p:txBody>
      </p:sp>
      <p:sp>
        <p:nvSpPr>
          <p:cNvPr id="3" name="Date Placeholder 2">
            <a:extLst>
              <a:ext uri="{FF2B5EF4-FFF2-40B4-BE49-F238E27FC236}">
                <a16:creationId xmlns:a16="http://schemas.microsoft.com/office/drawing/2014/main" id="{5ED260EE-AD63-E648-87F5-05F5FE208D8A}"/>
              </a:ext>
            </a:extLst>
          </p:cNvPr>
          <p:cNvSpPr>
            <a:spLocks noGrp="1"/>
          </p:cNvSpPr>
          <p:nvPr>
            <p:ph type="dt" sz="half" idx="14"/>
          </p:nvPr>
        </p:nvSpPr>
        <p:spPr/>
        <p:txBody>
          <a:bodyPr/>
          <a:lstStyle>
            <a:lvl1pPr>
              <a:defRPr/>
            </a:lvl1pPr>
          </a:lstStyle>
          <a:p>
            <a:r>
              <a:rPr lang="en-CA"/>
              <a:t>XXXXXX.XX</a:t>
            </a:r>
          </a:p>
        </p:txBody>
      </p:sp>
    </p:spTree>
    <p:extLst>
      <p:ext uri="{BB962C8B-B14F-4D97-AF65-F5344CB8AC3E}">
        <p14:creationId xmlns:p14="http://schemas.microsoft.com/office/powerpoint/2010/main" val="337141227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1BEFD9B1-515C-AB4D-BDF5-D4F10A6FC38E}"/>
              </a:ext>
            </a:extLst>
          </p:cNvPr>
          <p:cNvSpPr>
            <a:spLocks noGrp="1"/>
          </p:cNvSpPr>
          <p:nvPr>
            <p:ph type="dt" sz="half" idx="13"/>
          </p:nvPr>
        </p:nvSpPr>
        <p:spPr/>
        <p:txBody>
          <a:bodyPr/>
          <a:lstStyle>
            <a:lvl1pPr>
              <a:defRPr/>
            </a:lvl1pPr>
          </a:lstStyle>
          <a:p>
            <a:r>
              <a:rPr lang="en-CA"/>
              <a:t>XXXXXX.XX</a:t>
            </a:r>
          </a:p>
        </p:txBody>
      </p:sp>
    </p:spTree>
    <p:extLst>
      <p:ext uri="{BB962C8B-B14F-4D97-AF65-F5344CB8AC3E}">
        <p14:creationId xmlns:p14="http://schemas.microsoft.com/office/powerpoint/2010/main" val="410578577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415468" y="9584867"/>
            <a:ext cx="905505" cy="278810"/>
          </a:xfrm>
          <a:prstGeom prst="rect">
            <a:avLst/>
          </a:prstGeom>
        </p:spPr>
        <p:txBody>
          <a:bodyPr vert="horz" wrap="none" lIns="0" tIns="0" rIns="0" bIns="0" rtlCol="0" anchor="b" anchorCtr="0"/>
          <a:lstStyle>
            <a:lvl1pPr algn="r">
              <a:defRPr lang="en-US" sz="618" kern="1200" smtClean="0">
                <a:solidFill>
                  <a:schemeClr val="tx2"/>
                </a:solidFill>
                <a:latin typeface="Fidelity Sans 2" panose="020B0504050501040104" pitchFamily="34" charset="0"/>
                <a:ea typeface="ＭＳ Ｐゴシック" pitchFamily="34" charset="-128"/>
                <a:cs typeface="Calibri" panose="020F0502020204030204" pitchFamily="34" charset="0"/>
              </a:defRPr>
            </a:lvl1pPr>
          </a:lstStyle>
          <a:p>
            <a:r>
              <a:rPr lang="en-CA"/>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9000" y="535518"/>
            <a:ext cx="6869545" cy="1144063"/>
          </a:xfrm>
          <a:prstGeom prst="rect">
            <a:avLst/>
          </a:prstGeom>
        </p:spPr>
        <p:txBody>
          <a:bodyPr vert="horz" lIns="0" tIns="0" rIns="0" bIns="0" rtlCol="0" anchor="t" anchorCtr="0">
            <a:noAutofit/>
          </a:bodyPr>
          <a:lstStyle/>
          <a:p>
            <a:pPr lvl="0"/>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1428" y="2268070"/>
            <a:ext cx="6869545" cy="66913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1428" y="9328161"/>
            <a:ext cx="5940036" cy="535516"/>
          </a:xfrm>
          <a:prstGeom prst="rect">
            <a:avLst/>
          </a:prstGeom>
        </p:spPr>
        <p:txBody>
          <a:bodyPr vert="horz" lIns="0" tIns="0" rIns="0" bIns="0" rtlCol="0" anchor="b" anchorCtr="0"/>
          <a:lstStyle>
            <a:lvl1pPr algn="l">
              <a:lnSpc>
                <a:spcPts val="695"/>
              </a:lnSpc>
              <a:defRPr sz="618">
                <a:solidFill>
                  <a:schemeClr val="tx2"/>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356211" cy="535516"/>
          </a:xfrm>
          <a:prstGeom prst="rect">
            <a:avLst/>
          </a:prstGeom>
        </p:spPr>
        <p:txBody>
          <a:bodyPr vert="horz" lIns="91440" tIns="45720" rIns="91440" bIns="45720" rtlCol="0" anchor="ctr"/>
          <a:lstStyle>
            <a:lvl1pPr algn="r">
              <a:defRPr sz="773">
                <a:solidFill>
                  <a:schemeClr val="tx2"/>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125234965"/>
      </p:ext>
    </p:extLst>
  </p:cSld>
  <p:clrMap bg1="lt1" tx1="dk1" bg2="lt2" tx2="dk2" accent1="accent1" accent2="accent2" accent3="accent3" accent4="accent4" accent5="accent5" accent6="accent6" hlink="hlink" folHlink="folHlink"/>
  <p:sldLayoutIdLst>
    <p:sldLayoutId id="2147483715" r:id="rId1"/>
    <p:sldLayoutId id="2147483702" r:id="rId2"/>
    <p:sldLayoutId id="2147483694" r:id="rId3"/>
    <p:sldLayoutId id="2147483714" r:id="rId4"/>
    <p:sldLayoutId id="2147483690" r:id="rId5"/>
    <p:sldLayoutId id="2147483692" r:id="rId6"/>
    <p:sldLayoutId id="2147483688" r:id="rId7"/>
    <p:sldLayoutId id="2147483703" r:id="rId8"/>
    <p:sldLayoutId id="2147483691" r:id="rId9"/>
    <p:sldLayoutId id="2147483716" r:id="rId10"/>
  </p:sldLayoutIdLst>
  <p:hf hdr="0" dt="0"/>
  <p:txStyles>
    <p:titleStyle>
      <a:lvl1pPr algn="l" defTabSz="800741" rtl="0" eaLnBrk="1" latinLnBrk="0" hangingPunct="1">
        <a:lnSpc>
          <a:spcPct val="100000"/>
        </a:lnSpc>
        <a:spcBef>
          <a:spcPct val="0"/>
        </a:spcBef>
        <a:buNone/>
        <a:defRPr lang="en-US" sz="2164" kern="1200" dirty="0">
          <a:solidFill>
            <a:schemeClr val="accent1"/>
          </a:solidFill>
          <a:latin typeface="+mj-lt"/>
          <a:ea typeface="+mn-ea"/>
          <a:cs typeface="Calibri" panose="020F0502020204030204" pitchFamily="34" charset="0"/>
        </a:defRPr>
      </a:lvl1pPr>
    </p:titleStyle>
    <p:bodyStyle>
      <a:lvl1pPr marL="0"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1pPr>
      <a:lvl2pPr marL="400371"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2pPr>
      <a:lvl3pPr marL="800741"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3pPr>
      <a:lvl4pPr marL="120111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4pPr>
      <a:lvl5pPr marL="160148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5pPr>
      <a:lvl6pPr marL="2202037"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6pPr>
      <a:lvl7pPr marL="2602408"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7pPr>
      <a:lvl8pPr marL="300277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8pPr>
      <a:lvl9pPr marL="340314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9pPr>
    </p:bodyStyle>
    <p:otherStyle>
      <a:defPPr>
        <a:defRPr lang="en-US"/>
      </a:defPPr>
      <a:lvl1pPr marL="0" algn="l" defTabSz="800741" rtl="0" eaLnBrk="1" latinLnBrk="0" hangingPunct="1">
        <a:defRPr sz="1576" kern="1200">
          <a:solidFill>
            <a:schemeClr val="tx1"/>
          </a:solidFill>
          <a:latin typeface="+mn-lt"/>
          <a:ea typeface="+mn-ea"/>
          <a:cs typeface="+mn-cs"/>
        </a:defRPr>
      </a:lvl1pPr>
      <a:lvl2pPr marL="400371" algn="l" defTabSz="800741" rtl="0" eaLnBrk="1" latinLnBrk="0" hangingPunct="1">
        <a:defRPr sz="1576" kern="1200">
          <a:solidFill>
            <a:schemeClr val="tx1"/>
          </a:solidFill>
          <a:latin typeface="+mn-lt"/>
          <a:ea typeface="+mn-ea"/>
          <a:cs typeface="+mn-cs"/>
        </a:defRPr>
      </a:lvl2pPr>
      <a:lvl3pPr marL="800741" algn="l" defTabSz="800741" rtl="0" eaLnBrk="1" latinLnBrk="0" hangingPunct="1">
        <a:defRPr sz="1576" kern="1200">
          <a:solidFill>
            <a:schemeClr val="tx1"/>
          </a:solidFill>
          <a:latin typeface="+mn-lt"/>
          <a:ea typeface="+mn-ea"/>
          <a:cs typeface="+mn-cs"/>
        </a:defRPr>
      </a:lvl3pPr>
      <a:lvl4pPr marL="1201111" algn="l" defTabSz="800741" rtl="0" eaLnBrk="1" latinLnBrk="0" hangingPunct="1">
        <a:defRPr sz="1576" kern="1200">
          <a:solidFill>
            <a:schemeClr val="tx1"/>
          </a:solidFill>
          <a:latin typeface="+mn-lt"/>
          <a:ea typeface="+mn-ea"/>
          <a:cs typeface="+mn-cs"/>
        </a:defRPr>
      </a:lvl4pPr>
      <a:lvl5pPr marL="1601482" algn="l" defTabSz="800741" rtl="0" eaLnBrk="1" latinLnBrk="0" hangingPunct="1">
        <a:defRPr sz="1576" kern="1200">
          <a:solidFill>
            <a:schemeClr val="tx1"/>
          </a:solidFill>
          <a:latin typeface="+mn-lt"/>
          <a:ea typeface="+mn-ea"/>
          <a:cs typeface="+mn-cs"/>
        </a:defRPr>
      </a:lvl5pPr>
      <a:lvl6pPr marL="2001852" algn="l" defTabSz="800741" rtl="0" eaLnBrk="1" latinLnBrk="0" hangingPunct="1">
        <a:defRPr sz="1576" kern="1200">
          <a:solidFill>
            <a:schemeClr val="tx1"/>
          </a:solidFill>
          <a:latin typeface="+mn-lt"/>
          <a:ea typeface="+mn-ea"/>
          <a:cs typeface="+mn-cs"/>
        </a:defRPr>
      </a:lvl6pPr>
      <a:lvl7pPr marL="2402223" algn="l" defTabSz="800741" rtl="0" eaLnBrk="1" latinLnBrk="0" hangingPunct="1">
        <a:defRPr sz="1576" kern="1200">
          <a:solidFill>
            <a:schemeClr val="tx1"/>
          </a:solidFill>
          <a:latin typeface="+mn-lt"/>
          <a:ea typeface="+mn-ea"/>
          <a:cs typeface="+mn-cs"/>
        </a:defRPr>
      </a:lvl7pPr>
      <a:lvl8pPr marL="2802593" algn="l" defTabSz="800741" rtl="0" eaLnBrk="1" latinLnBrk="0" hangingPunct="1">
        <a:defRPr sz="1576" kern="1200">
          <a:solidFill>
            <a:schemeClr val="tx1"/>
          </a:solidFill>
          <a:latin typeface="+mn-lt"/>
          <a:ea typeface="+mn-ea"/>
          <a:cs typeface="+mn-cs"/>
        </a:defRPr>
      </a:lvl8pPr>
      <a:lvl9pPr marL="3202964" algn="l" defTabSz="800741" rtl="0" eaLnBrk="1" latinLnBrk="0" hangingPunct="1">
        <a:defRPr sz="1576"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9" userDrawn="1">
          <p15:clr>
            <a:srgbClr val="F26B43"/>
          </p15:clr>
        </p15:guide>
        <p15:guide id="4" pos="1304" userDrawn="1">
          <p15:clr>
            <a:srgbClr val="F26B43"/>
          </p15:clr>
        </p15:guide>
        <p15:guide id="5" pos="1347" userDrawn="1">
          <p15:clr>
            <a:srgbClr val="F26B43"/>
          </p15:clr>
        </p15:guide>
        <p15:guide id="6" pos="2436" userDrawn="1">
          <p15:clr>
            <a:srgbClr val="F26B43"/>
          </p15:clr>
        </p15:guide>
        <p15:guide id="7" pos="2479" userDrawn="1">
          <p15:clr>
            <a:srgbClr val="F26B43"/>
          </p15:clr>
        </p15:guide>
        <p15:guide id="8" pos="3564" userDrawn="1">
          <p15:clr>
            <a:srgbClr val="F26B43"/>
          </p15:clr>
        </p15:guide>
        <p15:guide id="10" orient="horz" pos="8039" userDrawn="1">
          <p15:clr>
            <a:srgbClr val="F26B43"/>
          </p15:clr>
        </p15:guide>
        <p15:guide id="11" orient="horz" pos="1447" userDrawn="1">
          <p15:clr>
            <a:srgbClr val="F26B43"/>
          </p15:clr>
        </p15:guide>
        <p15:guide id="12" orient="horz" pos="7476" userDrawn="1">
          <p15:clr>
            <a:srgbClr val="F26B43"/>
          </p15:clr>
        </p15:guide>
        <p15:guide id="13" orient="horz" pos="1849" userDrawn="1">
          <p15:clr>
            <a:srgbClr val="F26B43"/>
          </p15:clr>
        </p15:guide>
        <p15:guide id="14" orient="horz" pos="48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nb.fidelity.com/public/nb/default/home?option=WorkplacePlanning" TargetMode="External"/><Relationship Id="rId7" Type="http://schemas.openxmlformats.org/officeDocument/2006/relationships/hyperlink" Target="http://digital.fidelityinvestments.com/smsee" TargetMode="External"/><Relationship Id="rId2" Type="http://schemas.openxmlformats.org/officeDocument/2006/relationships/hyperlink" Target="https://nb.fidelity.com/public/nb/default/home?option=Beneficiary" TargetMode="Externa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hyperlink" Target="https://nb.fidelity.com/static/mybenefits/netbenefitslogin/%23/login?option=dcPlandetails" TargetMode="External"/><Relationship Id="rId4" Type="http://schemas.openxmlformats.org/officeDocument/2006/relationships/hyperlink" Target="http://netbenefits.com/Enroll" TargetMode="Externa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10.xml"/><Relationship Id="rId6" Type="http://schemas.openxmlformats.org/officeDocument/2006/relationships/chart" Target="../charts/char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1488BB5-E983-6C46-ECAC-77F786D7CFA9}"/>
              </a:ext>
            </a:extLst>
          </p:cNvPr>
          <p:cNvSpPr/>
          <p:nvPr/>
        </p:nvSpPr>
        <p:spPr>
          <a:xfrm>
            <a:off x="1" y="7305702"/>
            <a:ext cx="7847737" cy="27526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11" name="Rectangle 10">
            <a:extLst>
              <a:ext uri="{FF2B5EF4-FFF2-40B4-BE49-F238E27FC236}">
                <a16:creationId xmlns:a16="http://schemas.microsoft.com/office/drawing/2014/main" id="{CB28AE9A-373A-2EF9-B3A7-55DFF1A9AF8F}"/>
              </a:ext>
            </a:extLst>
          </p:cNvPr>
          <p:cNvSpPr/>
          <p:nvPr/>
        </p:nvSpPr>
        <p:spPr>
          <a:xfrm>
            <a:off x="4908175" y="7464056"/>
            <a:ext cx="2619059" cy="2314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A801336-6158-F579-5F27-D60674BBA79A}"/>
              </a:ext>
            </a:extLst>
          </p:cNvPr>
          <p:cNvSpPr/>
          <p:nvPr/>
        </p:nvSpPr>
        <p:spPr>
          <a:xfrm>
            <a:off x="3242129" y="7925807"/>
            <a:ext cx="1382542" cy="1313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3260D0E-9DB2-1A4C-3EFC-174B20FB0FB9}"/>
              </a:ext>
            </a:extLst>
          </p:cNvPr>
          <p:cNvSpPr txBox="1"/>
          <p:nvPr/>
        </p:nvSpPr>
        <p:spPr>
          <a:xfrm>
            <a:off x="386588" y="3002804"/>
            <a:ext cx="7140647" cy="4185761"/>
          </a:xfrm>
          <a:prstGeom prst="rect">
            <a:avLst/>
          </a:prstGeom>
          <a:noFill/>
        </p:spPr>
        <p:txBody>
          <a:bodyPr wrap="square" lIns="91440" tIns="45720" rIns="91440" bIns="45720" rtlCol="0" anchor="t">
            <a:spAutoFit/>
          </a:bodyPr>
          <a:lstStyle/>
          <a:p>
            <a:pPr marL="125095" indent="-125095">
              <a:buFont typeface="Arial,Sans-Serif" panose="020B0604020202020204" pitchFamily="34" charset="0"/>
              <a:buChar char="•"/>
            </a:pPr>
            <a:r>
              <a:rPr lang="es-US" sz="1400" b="1" dirty="0">
                <a:latin typeface="Fidelity Sans 2"/>
              </a:rPr>
              <a:t>Registre su cuenta si es nuevo en Fidelity </a:t>
            </a:r>
            <a:r>
              <a:rPr lang="es-US" sz="1400" b="1" dirty="0" err="1">
                <a:latin typeface="Fidelity Sans 2"/>
              </a:rPr>
              <a:t>Investments</a:t>
            </a:r>
            <a:r>
              <a:rPr lang="es-US" sz="1400" b="1" dirty="0">
                <a:latin typeface="Fidelity Sans 2"/>
              </a:rPr>
              <a:t>: </a:t>
            </a:r>
            <a:r>
              <a:rPr lang="es-US" sz="1400" dirty="0">
                <a:latin typeface="Fidelity Sans 2"/>
              </a:rPr>
              <a:t>Verifique su información, incluyendo su fecha de nacimiento y los últimos cuatro dígitos de su número de seguro social.</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s-US" sz="1400" b="1" dirty="0">
                <a:latin typeface="Fidelity Sans 2"/>
              </a:rPr>
              <a:t>Si ya tenía una cuenta de Fidelity antes,</a:t>
            </a:r>
            <a:r>
              <a:rPr lang="es-US" sz="1400" dirty="0">
                <a:latin typeface="Fidelity Sans 2"/>
              </a:rPr>
              <a:t> </a:t>
            </a:r>
            <a:r>
              <a:rPr lang="es-US" sz="1400" b="1" dirty="0">
                <a:latin typeface="Fidelity Sans 2"/>
              </a:rPr>
              <a:t>inicie sesión </a:t>
            </a:r>
            <a:r>
              <a:rPr lang="es-US" sz="1400" dirty="0">
                <a:latin typeface="Fidelity Sans 2"/>
              </a:rPr>
              <a:t>con su nombre de usuario y contraseña existentes para ver su cuenta de </a:t>
            </a:r>
            <a:r>
              <a:rPr lang="es-US" sz="1400" dirty="0">
                <a:solidFill>
                  <a:srgbClr val="FF33CC"/>
                </a:solidFill>
                <a:latin typeface="Fidelity Sans 2"/>
              </a:rPr>
              <a:t>&lt;Plan </a:t>
            </a:r>
            <a:r>
              <a:rPr lang="es-US" sz="1400" dirty="0" err="1">
                <a:solidFill>
                  <a:srgbClr val="FF33CC"/>
                </a:solidFill>
                <a:latin typeface="Fidelity Sans 2"/>
              </a:rPr>
              <a:t>name</a:t>
            </a:r>
            <a:r>
              <a:rPr lang="es-US" sz="1400" dirty="0">
                <a:solidFill>
                  <a:srgbClr val="FF33CC"/>
                </a:solidFill>
                <a:latin typeface="Fidelity Sans 2"/>
              </a:rPr>
              <a:t>&gt;</a:t>
            </a:r>
            <a:r>
              <a:rPr lang="es-US" sz="1400" dirty="0">
                <a:latin typeface="Fidelity Sans 2"/>
              </a:rPr>
              <a:t>.</a:t>
            </a:r>
          </a:p>
          <a:p>
            <a:pPr marL="125095" indent="-125095">
              <a:buFont typeface="Arial,Sans-Serif" panose="020B0604020202020204" pitchFamily="34" charset="0"/>
              <a:buChar char="•"/>
            </a:pPr>
            <a:endParaRPr lang="es-US" sz="1400" b="1" dirty="0">
              <a:latin typeface="Fidelity Sans 2"/>
            </a:endParaRPr>
          </a:p>
          <a:p>
            <a:pPr marL="125095" indent="-125095">
              <a:buFont typeface="Arial,Sans-Serif" panose="020B0604020202020204" pitchFamily="34" charset="0"/>
              <a:buChar char="•"/>
            </a:pPr>
            <a:r>
              <a:rPr lang="es-US" sz="1400" b="1" dirty="0">
                <a:latin typeface="Fidelity Sans 2"/>
              </a:rPr>
              <a:t>Elija su tasa de ahorros: </a:t>
            </a:r>
            <a:r>
              <a:rPr lang="es-US" sz="1400" dirty="0">
                <a:latin typeface="Fidelity Sans 2"/>
              </a:rPr>
              <a:t>Las contribuciones se pueden deducir automáticamente de su cheque de pago y usted puede hacer cambios en cualquier momento.</a:t>
            </a:r>
            <a:br>
              <a:rPr lang="es-US" sz="1400" dirty="0">
                <a:latin typeface="Fidelity Sans 2"/>
              </a:rPr>
            </a:br>
            <a:endParaRPr lang="es-US" sz="1400" dirty="0">
              <a:latin typeface="Fidelity Sans 2"/>
            </a:endParaRPr>
          </a:p>
          <a:p>
            <a:pPr marL="125095" indent="-125095">
              <a:buFont typeface="Arial,Sans-Serif" panose="020B0604020202020204" pitchFamily="34" charset="0"/>
              <a:buChar char="•"/>
            </a:pPr>
            <a:r>
              <a:rPr lang="es-US" sz="1400" b="1" dirty="0">
                <a:latin typeface="Fidelity Sans 2"/>
              </a:rPr>
              <a:t>Elija sus inversiones: </a:t>
            </a:r>
            <a:r>
              <a:rPr lang="es-US" sz="1400" dirty="0">
                <a:latin typeface="Fidelity Sans 2"/>
              </a:rPr>
              <a:t>Sus inversiones tienen el potencial de crecer y usted conserva el dinero que ahorra, incluso si cambia de trabajo.</a:t>
            </a:r>
            <a:br>
              <a:rPr lang="es-US" sz="1400" dirty="0">
                <a:latin typeface="Fidelity Sans 2"/>
              </a:rPr>
            </a:br>
            <a:endParaRPr lang="es-US" sz="1400" dirty="0">
              <a:latin typeface="Fidelity Sans 2"/>
            </a:endParaRPr>
          </a:p>
          <a:p>
            <a:pPr marL="125095" indent="-125095">
              <a:buFont typeface="Arial,Sans-Serif" panose="020B0604020202020204" pitchFamily="34" charset="0"/>
              <a:buChar char="•"/>
            </a:pPr>
            <a:r>
              <a:rPr lang="es-US" sz="1400" b="1" dirty="0">
                <a:latin typeface="Fidelity Sans 2"/>
              </a:rPr>
              <a:t>Agregue designaciones de beneficiarios:</a:t>
            </a:r>
            <a:r>
              <a:rPr lang="es-US" sz="1400" dirty="0">
                <a:latin typeface="Fidelity Sans 2"/>
              </a:rPr>
              <a:t> </a:t>
            </a:r>
            <a:r>
              <a:rPr lang="es-US" sz="1400" dirty="0">
                <a:latin typeface="Fidelity Sans 2"/>
                <a:hlinkClick r:id="rId2"/>
              </a:rPr>
              <a:t>Haga clic en el enlace “</a:t>
            </a:r>
            <a:r>
              <a:rPr lang="es-US" sz="1400" dirty="0" err="1">
                <a:latin typeface="Fidelity Sans 2"/>
                <a:hlinkClick r:id="rId2"/>
              </a:rPr>
              <a:t>Profile</a:t>
            </a:r>
            <a:r>
              <a:rPr lang="es-US" sz="1400" dirty="0">
                <a:latin typeface="Fidelity Sans 2"/>
                <a:hlinkClick r:id="rId2"/>
              </a:rPr>
              <a:t>” (Perfil)</a:t>
            </a:r>
            <a:r>
              <a:rPr lang="es-US" sz="1400" dirty="0">
                <a:latin typeface="Fidelity Sans 2"/>
              </a:rPr>
              <a:t>, luego seleccione “Beneficiaries” (Beneficiarios) y siga las instrucciones en línea.</a:t>
            </a:r>
            <a:br>
              <a:rPr lang="es-US" sz="1400" dirty="0">
                <a:latin typeface="Fidelity Sans 2"/>
              </a:rPr>
            </a:br>
            <a:endParaRPr lang="es-US" sz="1400" dirty="0">
              <a:latin typeface="Fidelity Sans 2"/>
            </a:endParaRPr>
          </a:p>
          <a:p>
            <a:pPr marL="125095" indent="-125095">
              <a:buFont typeface="Arial,Sans-Serif" panose="020B0604020202020204" pitchFamily="34" charset="0"/>
              <a:buChar char="•"/>
            </a:pPr>
            <a:r>
              <a:rPr lang="es-US" sz="1400" b="1" dirty="0">
                <a:latin typeface="Fidelity Sans 2"/>
              </a:rPr>
              <a:t>¿No está seguro de qué hacer? </a:t>
            </a:r>
            <a:r>
              <a:rPr lang="es-US" sz="1400" dirty="0">
                <a:latin typeface="Fidelity Sans 2"/>
              </a:rPr>
              <a:t>Llame al 800-603-4015 para hablar con un consultor de planificación o </a:t>
            </a:r>
            <a:r>
              <a:rPr lang="es-US" sz="1400" dirty="0">
                <a:latin typeface="Fidelity Sans 2"/>
                <a:hlinkClick r:id="rId3"/>
              </a:rPr>
              <a:t>programe una cita</a:t>
            </a:r>
            <a:r>
              <a:rPr lang="es-US" sz="1400" dirty="0">
                <a:latin typeface="Fidelity Sans 2"/>
              </a:rPr>
              <a:t> para conectarse de manera individual. </a:t>
            </a:r>
          </a:p>
        </p:txBody>
      </p:sp>
      <p:sp>
        <p:nvSpPr>
          <p:cNvPr id="35" name="TextBox 34">
            <a:extLst>
              <a:ext uri="{FF2B5EF4-FFF2-40B4-BE49-F238E27FC236}">
                <a16:creationId xmlns:a16="http://schemas.microsoft.com/office/drawing/2014/main" id="{48FAC87A-DB9B-BEF0-1EAF-F2D386918A76}"/>
              </a:ext>
            </a:extLst>
          </p:cNvPr>
          <p:cNvSpPr txBox="1"/>
          <p:nvPr/>
        </p:nvSpPr>
        <p:spPr>
          <a:xfrm>
            <a:off x="380761" y="8053582"/>
            <a:ext cx="2882870" cy="1246495"/>
          </a:xfrm>
          <a:prstGeom prst="rect">
            <a:avLst/>
          </a:prstGeom>
          <a:noFill/>
        </p:spPr>
        <p:txBody>
          <a:bodyPr wrap="square">
            <a:spAutoFit/>
          </a:bodyPr>
          <a:lstStyle/>
          <a:p>
            <a:pPr indent="-56829">
              <a:spcBef>
                <a:spcPts val="600"/>
              </a:spcBef>
              <a:buSzPts val="1000"/>
              <a:tabLst>
                <a:tab pos="353278" algn="l"/>
              </a:tabLst>
            </a:pPr>
            <a:r>
              <a:rPr lang="es-US" sz="1200" dirty="0">
                <a:latin typeface="Fidelity Sans" panose="020B0503030202020204" pitchFamily="34" charset="0"/>
              </a:rPr>
              <a:t>Tres formas de inscribirse:</a:t>
            </a:r>
          </a:p>
          <a:p>
            <a:pPr marL="114621" indent="-171450">
              <a:spcBef>
                <a:spcPts val="600"/>
              </a:spcBef>
              <a:buSzPts val="1000"/>
              <a:buFont typeface="Arial" panose="020B0604020202020204" pitchFamily="34" charset="0"/>
              <a:buChar char="•"/>
              <a:tabLst>
                <a:tab pos="353278" algn="l"/>
              </a:tabLst>
            </a:pPr>
            <a:r>
              <a:rPr lang="es-US" sz="1200" dirty="0">
                <a:latin typeface="Fidelity Sans" panose="020B0503030202020204" pitchFamily="34" charset="0"/>
              </a:rPr>
              <a:t>Escanee el código de la derecha</a:t>
            </a:r>
          </a:p>
          <a:p>
            <a:pPr marL="114621" indent="-171450">
              <a:spcBef>
                <a:spcPts val="600"/>
              </a:spcBef>
              <a:buSzPts val="1000"/>
              <a:buFont typeface="Arial" panose="020B0604020202020204" pitchFamily="34" charset="0"/>
              <a:buChar char="•"/>
              <a:tabLst>
                <a:tab pos="353278" algn="l"/>
              </a:tabLst>
            </a:pPr>
            <a:r>
              <a:rPr lang="es-US" sz="1200" dirty="0">
                <a:latin typeface="Fidelity Sans" panose="020B0503030202020204" pitchFamily="34" charset="0"/>
              </a:rPr>
              <a:t>Vaya a </a:t>
            </a:r>
            <a:r>
              <a:rPr lang="es-US" sz="1200" dirty="0">
                <a:latin typeface="Fidelity Sans" panose="020B0503030202020204" pitchFamily="34" charset="0"/>
                <a:hlinkClick r:id="rId4"/>
              </a:rPr>
              <a:t>NetBenefits.com/</a:t>
            </a:r>
            <a:r>
              <a:rPr lang="es-US" sz="1200" dirty="0" err="1">
                <a:latin typeface="Fidelity Sans" panose="020B0503030202020204" pitchFamily="34" charset="0"/>
                <a:hlinkClick r:id="rId4"/>
              </a:rPr>
              <a:t>Enroll</a:t>
            </a:r>
            <a:endParaRPr lang="es-US" sz="1200" dirty="0">
              <a:latin typeface="Fidelity Sans" panose="020B0503030202020204" pitchFamily="34" charset="0"/>
              <a:hlinkClick r:id="rId4"/>
            </a:endParaRPr>
          </a:p>
          <a:p>
            <a:pPr marL="114621" indent="-171450">
              <a:spcBef>
                <a:spcPts val="600"/>
              </a:spcBef>
              <a:buSzPts val="1000"/>
              <a:buFont typeface="Arial" panose="020B0604020202020204" pitchFamily="34" charset="0"/>
              <a:buChar char="•"/>
              <a:tabLst>
                <a:tab pos="353278" algn="l"/>
              </a:tabLst>
            </a:pPr>
            <a:r>
              <a:rPr lang="es-US" sz="1200" dirty="0">
                <a:latin typeface="Fidelity Sans" panose="020B0503030202020204" pitchFamily="34" charset="0"/>
              </a:rPr>
              <a:t>O envíe un mensaje de texto con la palabra “</a:t>
            </a:r>
            <a:r>
              <a:rPr lang="es-US" sz="1200" dirty="0" err="1">
                <a:latin typeface="Fidelity Sans" panose="020B0503030202020204" pitchFamily="34" charset="0"/>
              </a:rPr>
              <a:t>Start</a:t>
            </a:r>
            <a:r>
              <a:rPr lang="es-US" sz="1200" dirty="0">
                <a:latin typeface="Fidelity Sans" panose="020B0503030202020204" pitchFamily="34" charset="0"/>
              </a:rPr>
              <a:t>” al 343-898.</a:t>
            </a:r>
          </a:p>
        </p:txBody>
      </p:sp>
      <p:sp>
        <p:nvSpPr>
          <p:cNvPr id="37" name="TextBox 36">
            <a:extLst>
              <a:ext uri="{FF2B5EF4-FFF2-40B4-BE49-F238E27FC236}">
                <a16:creationId xmlns:a16="http://schemas.microsoft.com/office/drawing/2014/main" id="{6C9BC649-620A-0B33-4290-970AD12AD291}"/>
              </a:ext>
            </a:extLst>
          </p:cNvPr>
          <p:cNvSpPr txBox="1"/>
          <p:nvPr/>
        </p:nvSpPr>
        <p:spPr>
          <a:xfrm>
            <a:off x="353370" y="7581523"/>
            <a:ext cx="3370315" cy="348347"/>
          </a:xfrm>
          <a:prstGeom prst="rect">
            <a:avLst/>
          </a:prstGeom>
          <a:noFill/>
        </p:spPr>
        <p:txBody>
          <a:bodyPr wrap="square" lIns="70658" tIns="35329" rIns="70658" bIns="35329" anchor="t">
            <a:spAutoFit/>
          </a:bodyPr>
          <a:lstStyle/>
          <a:p>
            <a:r>
              <a:rPr lang="es-US" dirty="0">
                <a:solidFill>
                  <a:schemeClr val="accent1"/>
                </a:solidFill>
                <a:latin typeface="+mj-lt"/>
              </a:rPr>
              <a:t>¡Inscríbase hoy!</a:t>
            </a:r>
          </a:p>
        </p:txBody>
      </p:sp>
      <p:sp>
        <p:nvSpPr>
          <p:cNvPr id="40" name="TextBox 39">
            <a:extLst>
              <a:ext uri="{FF2B5EF4-FFF2-40B4-BE49-F238E27FC236}">
                <a16:creationId xmlns:a16="http://schemas.microsoft.com/office/drawing/2014/main" id="{191DD1EC-A5C1-5C4A-D9AC-E3C44B5C79F5}"/>
              </a:ext>
            </a:extLst>
          </p:cNvPr>
          <p:cNvSpPr txBox="1"/>
          <p:nvPr/>
        </p:nvSpPr>
        <p:spPr>
          <a:xfrm>
            <a:off x="464390" y="2491774"/>
            <a:ext cx="6931727" cy="461665"/>
          </a:xfrm>
          <a:prstGeom prst="rect">
            <a:avLst/>
          </a:prstGeom>
          <a:noFill/>
        </p:spPr>
        <p:txBody>
          <a:bodyPr wrap="square" lIns="91440" tIns="45720" rIns="91440" bIns="45720" anchor="t">
            <a:spAutoFit/>
          </a:bodyPr>
          <a:lstStyle/>
          <a:p>
            <a:r>
              <a:rPr lang="es-US" sz="2400" dirty="0">
                <a:solidFill>
                  <a:schemeClr val="accent1"/>
                </a:solidFill>
                <a:latin typeface="+mj-lt"/>
              </a:rPr>
              <a:t>Para comenzar, deberá hacer lo siguiente:</a:t>
            </a:r>
          </a:p>
        </p:txBody>
      </p:sp>
      <p:sp>
        <p:nvSpPr>
          <p:cNvPr id="12" name="TextBox 11">
            <a:extLst>
              <a:ext uri="{FF2B5EF4-FFF2-40B4-BE49-F238E27FC236}">
                <a16:creationId xmlns:a16="http://schemas.microsoft.com/office/drawing/2014/main" id="{0AD5F0E4-1D83-2464-C40A-0231FA558F45}"/>
              </a:ext>
            </a:extLst>
          </p:cNvPr>
          <p:cNvSpPr txBox="1"/>
          <p:nvPr/>
        </p:nvSpPr>
        <p:spPr>
          <a:xfrm>
            <a:off x="5001361" y="7648627"/>
            <a:ext cx="2486117" cy="2066848"/>
          </a:xfrm>
          <a:prstGeom prst="rect">
            <a:avLst/>
          </a:prstGeom>
          <a:noFill/>
        </p:spPr>
        <p:txBody>
          <a:bodyPr wrap="square" lIns="91440" tIns="45720" rIns="91440" bIns="45720" rtlCol="0" anchor="t">
            <a:spAutoFit/>
          </a:bodyPr>
          <a:lstStyle/>
          <a:p>
            <a:pPr>
              <a:spcAft>
                <a:spcPts val="600"/>
              </a:spcAft>
            </a:pPr>
            <a:r>
              <a:rPr lang="es-US" dirty="0">
                <a:latin typeface="+mj-lt"/>
              </a:rPr>
              <a:t>¿Tiene alguna pregunta sobre su plan? </a:t>
            </a:r>
          </a:p>
          <a:p>
            <a:pPr>
              <a:lnSpc>
                <a:spcPts val="1400"/>
              </a:lnSpc>
            </a:pPr>
            <a:r>
              <a:rPr lang="es-US" sz="1100" dirty="0">
                <a:latin typeface="Fidelity Sans"/>
              </a:rPr>
              <a:t>Revise el resumen de los </a:t>
            </a:r>
            <a:r>
              <a:rPr lang="es-US" sz="1100" dirty="0">
                <a:latin typeface="Fidelity Sans"/>
                <a:hlinkClick r:id="rId5">
                  <a:extLst>
                    <a:ext uri="{A12FA001-AC4F-418D-AE19-62706E023703}">
                      <ahyp:hlinkClr xmlns:ahyp="http://schemas.microsoft.com/office/drawing/2018/hyperlinkcolor" val="tx"/>
                    </a:ext>
                  </a:extLst>
                </a:hlinkClick>
              </a:rPr>
              <a:t>aspectos destacados del plan</a:t>
            </a:r>
            <a:r>
              <a:rPr lang="es-US" sz="1100" dirty="0">
                <a:latin typeface="Fidelity Sans"/>
              </a:rPr>
              <a:t> accediendo a Netbenefits.com, seleccione el plan de ahorro y, a continuación, Información y documentos del plan</a:t>
            </a:r>
          </a:p>
          <a:p>
            <a:pPr>
              <a:lnSpc>
                <a:spcPts val="1400"/>
              </a:lnSpc>
            </a:pPr>
            <a:endParaRPr lang="en-US" sz="1100" dirty="0">
              <a:latin typeface="Fidelity Sans" panose="020B0503030202020204" pitchFamily="34" charset="0"/>
            </a:endParaRPr>
          </a:p>
        </p:txBody>
      </p:sp>
      <p:pic>
        <p:nvPicPr>
          <p:cNvPr id="20" name="object 11">
            <a:extLst>
              <a:ext uri="{FF2B5EF4-FFF2-40B4-BE49-F238E27FC236}">
                <a16:creationId xmlns:a16="http://schemas.microsoft.com/office/drawing/2014/main" id="{748FF7A0-4F8E-30AC-D22B-D188C7F9FA2D}"/>
              </a:ext>
            </a:extLst>
          </p:cNvPr>
          <p:cNvPicPr/>
          <p:nvPr/>
        </p:nvPicPr>
        <p:blipFill>
          <a:blip r:embed="rId6" cstate="print"/>
          <a:stretch>
            <a:fillRect/>
          </a:stretch>
        </p:blipFill>
        <p:spPr>
          <a:xfrm>
            <a:off x="3425555" y="8047366"/>
            <a:ext cx="1070312" cy="1070312"/>
          </a:xfrm>
          <a:prstGeom prst="rect">
            <a:avLst/>
          </a:prstGeom>
        </p:spPr>
      </p:pic>
      <p:sp>
        <p:nvSpPr>
          <p:cNvPr id="55" name="TextBox 54">
            <a:extLst>
              <a:ext uri="{FF2B5EF4-FFF2-40B4-BE49-F238E27FC236}">
                <a16:creationId xmlns:a16="http://schemas.microsoft.com/office/drawing/2014/main" id="{88197436-8304-3931-080C-7E55FC224C10}"/>
              </a:ext>
            </a:extLst>
          </p:cNvPr>
          <p:cNvSpPr txBox="1"/>
          <p:nvPr/>
        </p:nvSpPr>
        <p:spPr>
          <a:xfrm>
            <a:off x="405861" y="1806590"/>
            <a:ext cx="6990256" cy="584775"/>
          </a:xfrm>
          <a:prstGeom prst="rect">
            <a:avLst/>
          </a:prstGeom>
          <a:noFill/>
        </p:spPr>
        <p:txBody>
          <a:bodyPr wrap="square" lIns="91440" tIns="45720" rIns="91440" bIns="45720" rtlCol="0" anchor="t">
            <a:spAutoFit/>
          </a:bodyPr>
          <a:lstStyle/>
          <a:p>
            <a:r>
              <a:rPr lang="es-US" sz="1600" dirty="0"/>
              <a:t>Como un empleado valioso, usted es elegible para participar en </a:t>
            </a:r>
            <a:r>
              <a:rPr lang="es-US" sz="1600" dirty="0">
                <a:solidFill>
                  <a:srgbClr val="FC27E5"/>
                </a:solidFill>
              </a:rPr>
              <a:t>&lt;Plan </a:t>
            </a:r>
            <a:r>
              <a:rPr lang="es-US" sz="1600" dirty="0" err="1">
                <a:solidFill>
                  <a:srgbClr val="FC27E5"/>
                </a:solidFill>
              </a:rPr>
              <a:t>Name</a:t>
            </a:r>
            <a:r>
              <a:rPr lang="es-US" sz="1600" dirty="0">
                <a:solidFill>
                  <a:srgbClr val="FC27E5"/>
                </a:solidFill>
              </a:rPr>
              <a:t>&gt;</a:t>
            </a:r>
            <a:r>
              <a:rPr lang="es-US" sz="1600" dirty="0"/>
              <a:t>.</a:t>
            </a:r>
          </a:p>
        </p:txBody>
      </p:sp>
      <p:sp>
        <p:nvSpPr>
          <p:cNvPr id="3" name="TextBox 2">
            <a:extLst>
              <a:ext uri="{FF2B5EF4-FFF2-40B4-BE49-F238E27FC236}">
                <a16:creationId xmlns:a16="http://schemas.microsoft.com/office/drawing/2014/main" id="{796D4036-DC20-2F9F-13C8-8CC9126901B7}"/>
              </a:ext>
            </a:extLst>
          </p:cNvPr>
          <p:cNvSpPr txBox="1"/>
          <p:nvPr/>
        </p:nvSpPr>
        <p:spPr>
          <a:xfrm>
            <a:off x="355648" y="9382894"/>
            <a:ext cx="2882870" cy="338554"/>
          </a:xfrm>
          <a:prstGeom prst="rect">
            <a:avLst/>
          </a:prstGeom>
          <a:noFill/>
        </p:spPr>
        <p:txBody>
          <a:bodyPr wrap="square">
            <a:spAutoFit/>
          </a:bodyPr>
          <a:lstStyle/>
          <a:p>
            <a:r>
              <a:rPr lang="es-US" sz="800" dirty="0">
                <a:effectLst/>
                <a:latin typeface="Fidelity Sans 2" panose="020B0504050501040104" pitchFamily="34" charset="0"/>
                <a:ea typeface="Fidelity Sans 2"/>
              </a:rPr>
              <a:t>Podrían aplicarse tasas de mensajes y datos. Obtenga más detalles en </a:t>
            </a:r>
            <a:r>
              <a:rPr lang="es-US" sz="800" dirty="0">
                <a:effectLst/>
                <a:latin typeface="Fidelity Sans 2" panose="020B0504050501040104" pitchFamily="34" charset="0"/>
                <a:ea typeface="Fidelity Sans 2"/>
                <a:hlinkClick r:id="rId7"/>
              </a:rPr>
              <a:t>Digital.FidelityInvestments.com/</a:t>
            </a:r>
            <a:r>
              <a:rPr lang="es-US" sz="800" dirty="0" err="1">
                <a:effectLst/>
                <a:latin typeface="Fidelity Sans 2" panose="020B0504050501040104" pitchFamily="34" charset="0"/>
                <a:ea typeface="Fidelity Sans 2"/>
                <a:hlinkClick r:id="rId7"/>
              </a:rPr>
              <a:t>smsee</a:t>
            </a:r>
            <a:r>
              <a:rPr lang="es-US" sz="800" dirty="0">
                <a:effectLst/>
                <a:latin typeface="Fidelity Sans 2" panose="020B0504050501040104" pitchFamily="34" charset="0"/>
                <a:ea typeface="Fidelity Sans 2"/>
              </a:rPr>
              <a:t>.</a:t>
            </a:r>
          </a:p>
        </p:txBody>
      </p:sp>
      <p:pic>
        <p:nvPicPr>
          <p:cNvPr id="2" name="Picture 7" descr="Description: Logo Placeholder.png">
            <a:extLst>
              <a:ext uri="{FF2B5EF4-FFF2-40B4-BE49-F238E27FC236}">
                <a16:creationId xmlns:a16="http://schemas.microsoft.com/office/drawing/2014/main" id="{062E8C27-34EC-E7CB-24F8-17EC31DAF054}"/>
              </a:ext>
            </a:extLst>
          </p:cNvPr>
          <p:cNvPicPr>
            <a:picLocks noChangeAspect="1" noChangeArrowheads="1"/>
          </p:cNvPicPr>
          <p:nvPr/>
        </p:nvPicPr>
        <p:blipFill>
          <a:blip r:embed="rId8"/>
          <a:srcRect/>
          <a:stretch/>
        </p:blipFill>
        <p:spPr bwMode="auto">
          <a:xfrm>
            <a:off x="5306297" y="280196"/>
            <a:ext cx="2089820" cy="5991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idelity Investments - Wikipedia">
            <a:extLst>
              <a:ext uri="{FF2B5EF4-FFF2-40B4-BE49-F238E27FC236}">
                <a16:creationId xmlns:a16="http://schemas.microsoft.com/office/drawing/2014/main" id="{498E3E22-42C3-8A46-10D7-401AC8CB77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551" y="382618"/>
            <a:ext cx="2089820" cy="47248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0F7F109-1406-79CD-BC0C-B9D1E3A6B319}"/>
              </a:ext>
            </a:extLst>
          </p:cNvPr>
          <p:cNvSpPr txBox="1">
            <a:spLocks/>
          </p:cNvSpPr>
          <p:nvPr/>
        </p:nvSpPr>
        <p:spPr>
          <a:xfrm>
            <a:off x="453551" y="1332707"/>
            <a:ext cx="7585202" cy="507162"/>
          </a:xfrm>
          <a:prstGeom prst="rect">
            <a:avLst/>
          </a:prstGeom>
        </p:spPr>
        <p:txBody>
          <a:bodyPr lIns="70658" tIns="35329" rIns="70658" bIns="35329" anchor="t"/>
          <a:lstStyle>
            <a:lvl1pPr algn="l" defTabSz="1036290" rtl="0" eaLnBrk="1" latinLnBrk="0" hangingPunct="1">
              <a:lnSpc>
                <a:spcPct val="100000"/>
              </a:lnSpc>
              <a:spcBef>
                <a:spcPct val="0"/>
              </a:spcBef>
              <a:buNone/>
              <a:defRPr lang="en-US" sz="2800" kern="1200" dirty="0">
                <a:solidFill>
                  <a:schemeClr val="accent1"/>
                </a:solidFill>
                <a:latin typeface="+mj-lt"/>
                <a:ea typeface="+mn-ea"/>
                <a:cs typeface="Calibri" panose="020F0502020204030204" pitchFamily="34" charset="0"/>
              </a:defRPr>
            </a:lvl1pPr>
          </a:lstStyle>
          <a:p>
            <a:r>
              <a:rPr lang="es-US" dirty="0"/>
              <a:t>Inscríbase en </a:t>
            </a:r>
            <a:r>
              <a:rPr lang="es-US" dirty="0">
                <a:solidFill>
                  <a:srgbClr val="FC27E5"/>
                </a:solidFill>
                <a:cs typeface="Calibri"/>
              </a:rPr>
              <a:t>&lt;Plan </a:t>
            </a:r>
            <a:r>
              <a:rPr lang="es-US" dirty="0" err="1">
                <a:solidFill>
                  <a:srgbClr val="FC27E5"/>
                </a:solidFill>
                <a:cs typeface="Calibri"/>
              </a:rPr>
              <a:t>Name</a:t>
            </a:r>
            <a:r>
              <a:rPr lang="es-US" dirty="0">
                <a:solidFill>
                  <a:srgbClr val="FC27E5"/>
                </a:solidFill>
                <a:cs typeface="Calibri"/>
              </a:rPr>
              <a:t>&gt; </a:t>
            </a:r>
            <a:r>
              <a:rPr lang="es-US" dirty="0"/>
              <a:t>hoy</a:t>
            </a:r>
          </a:p>
        </p:txBody>
      </p:sp>
      <p:sp>
        <p:nvSpPr>
          <p:cNvPr id="17" name="Rectangle 16">
            <a:extLst>
              <a:ext uri="{FF2B5EF4-FFF2-40B4-BE49-F238E27FC236}">
                <a16:creationId xmlns:a16="http://schemas.microsoft.com/office/drawing/2014/main" id="{CEC2F6E0-11DA-0D78-6672-7BF93A0EAC96}"/>
              </a:ext>
            </a:extLst>
          </p:cNvPr>
          <p:cNvSpPr/>
          <p:nvPr/>
        </p:nvSpPr>
        <p:spPr>
          <a:xfrm>
            <a:off x="4976279" y="120312"/>
            <a:ext cx="2741686" cy="914400"/>
          </a:xfrm>
          <a:prstGeom prst="rect">
            <a:avLst/>
          </a:prstGeom>
          <a:noFill/>
          <a:ln>
            <a:solidFill>
              <a:srgbClr val="FC27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68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DBCF-10C5-7B89-2303-5A6DF95332F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077E10-85BD-8DDE-CC05-69CCB9E048C2}"/>
              </a:ext>
            </a:extLst>
          </p:cNvPr>
          <p:cNvSpPr/>
          <p:nvPr/>
        </p:nvSpPr>
        <p:spPr>
          <a:xfrm>
            <a:off x="4875786" y="1585138"/>
            <a:ext cx="2440684" cy="2233097"/>
          </a:xfrm>
          <a:prstGeom prst="rect">
            <a:avLst/>
          </a:prstGeom>
          <a:solidFill>
            <a:srgbClr val="F7F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10" name="TextBox 9">
            <a:extLst>
              <a:ext uri="{FF2B5EF4-FFF2-40B4-BE49-F238E27FC236}">
                <a16:creationId xmlns:a16="http://schemas.microsoft.com/office/drawing/2014/main" id="{96843464-9848-9A10-A0AD-854C32D7FF81}"/>
              </a:ext>
            </a:extLst>
          </p:cNvPr>
          <p:cNvSpPr txBox="1"/>
          <p:nvPr/>
        </p:nvSpPr>
        <p:spPr>
          <a:xfrm>
            <a:off x="382275" y="784043"/>
            <a:ext cx="4257245" cy="1277273"/>
          </a:xfrm>
          <a:prstGeom prst="rect">
            <a:avLst/>
          </a:prstGeom>
          <a:noFill/>
        </p:spPr>
        <p:txBody>
          <a:bodyPr wrap="square" lIns="91440" tIns="45720" rIns="91440" bIns="45720" anchor="t">
            <a:spAutoFit/>
          </a:bodyPr>
          <a:lstStyle/>
          <a:p>
            <a:pPr>
              <a:spcBef>
                <a:spcPts val="600"/>
              </a:spcBef>
              <a:buSzPts val="1000"/>
              <a:tabLst>
                <a:tab pos="353278" algn="l"/>
              </a:tabLst>
            </a:pPr>
            <a:r>
              <a:rPr lang="es-US" sz="1100" dirty="0">
                <a:latin typeface="Fidelity Sans"/>
                <a:ea typeface="Fidelity Sans"/>
                <a:cs typeface="Aptos" panose="020B0004020202020204" pitchFamily="34" charset="0"/>
              </a:rPr>
              <a:t>Cuanto antes comience a ahorrar, más tiempo tendrá su dinero la posibilidad de crecer. </a:t>
            </a:r>
            <a:r>
              <a:rPr lang="es-US" sz="1100" dirty="0">
                <a:solidFill>
                  <a:srgbClr val="000000"/>
                </a:solidFill>
                <a:latin typeface="Fidelity Sans"/>
                <a:ea typeface="Fidelity Sans"/>
                <a:cs typeface="Aptos" panose="020B0004020202020204" pitchFamily="34" charset="0"/>
              </a:rPr>
              <a:t>Su plan de ahorro en el lugar de trabajo ofrece un crecimiento compuesto en sus ahorros. Eso significa que su dinero podría crecer más rápido, porque sus intereses pueden ganar aún más intereses si permanece invertido. Piense en ello como una bola de nieve que se hace más grande mientras rueda.</a:t>
            </a:r>
          </a:p>
        </p:txBody>
      </p:sp>
      <p:sp>
        <p:nvSpPr>
          <p:cNvPr id="13" name="Rectangle 12">
            <a:extLst>
              <a:ext uri="{FF2B5EF4-FFF2-40B4-BE49-F238E27FC236}">
                <a16:creationId xmlns:a16="http://schemas.microsoft.com/office/drawing/2014/main" id="{A8F9C1B0-85CA-EE6C-0D3D-29288F54BBC0}"/>
              </a:ext>
            </a:extLst>
          </p:cNvPr>
          <p:cNvSpPr/>
          <p:nvPr/>
        </p:nvSpPr>
        <p:spPr>
          <a:xfrm rot="10800000">
            <a:off x="-3329" y="5265147"/>
            <a:ext cx="7772401" cy="1784886"/>
          </a:xfrm>
          <a:prstGeom prst="rect">
            <a:avLst/>
          </a:prstGeom>
          <a:solidFill>
            <a:srgbClr val="368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2" name="Footer Placeholder 1">
            <a:extLst>
              <a:ext uri="{FF2B5EF4-FFF2-40B4-BE49-F238E27FC236}">
                <a16:creationId xmlns:a16="http://schemas.microsoft.com/office/drawing/2014/main" id="{C51AC55E-9A72-161C-7708-3841E5E8C3AF}"/>
              </a:ext>
            </a:extLst>
          </p:cNvPr>
          <p:cNvSpPr>
            <a:spLocks noGrp="1"/>
          </p:cNvSpPr>
          <p:nvPr>
            <p:ph type="ftr" sz="quarter" idx="11"/>
          </p:nvPr>
        </p:nvSpPr>
        <p:spPr>
          <a:xfrm>
            <a:off x="245768" y="7360204"/>
            <a:ext cx="7347728" cy="2438298"/>
          </a:xfrm>
        </p:spPr>
        <p:txBody>
          <a:bodyPr/>
          <a:lstStyle/>
          <a:p>
            <a:pPr>
              <a:lnSpc>
                <a:spcPct val="100000"/>
              </a:lnSpc>
              <a:spcBef>
                <a:spcPts val="700"/>
              </a:spcBef>
            </a:pPr>
            <a:r>
              <a:rPr lang="es-US" sz="1050" dirty="0">
                <a:latin typeface="Fidelity Sans"/>
              </a:rPr>
              <a:t>Invertir conlleva riesgos, incluido el riesgo de pérdida</a:t>
            </a:r>
          </a:p>
          <a:p>
            <a:pPr>
              <a:lnSpc>
                <a:spcPct val="100000"/>
              </a:lnSpc>
              <a:spcBef>
                <a:spcPts val="700"/>
              </a:spcBef>
            </a:pPr>
            <a:r>
              <a:rPr lang="es-US" sz="800" dirty="0">
                <a:latin typeface="Fidelity Sans 2"/>
              </a:rPr>
              <a:t>*Solo para fines ilustrativos. Este ejemplo hipotético supone lo siguiente: (1) un saldo inicial de la cuenta del plan de $10; (2) contribuciones antes de impuestos de $20 anuales al comienzo del período de 1 a 10 años; (3) una tasa de rendimiento anual del 7%. (4) Los valores finales no reflejan impuestos, comisiones ni la inflación. Si lo hicieran, las cantidades serían más bajas. A los ingresos y a las contribuciones antes de impuestos se les aplican impuestos al momento del retiro. Las distribuciones realizadas antes de los 59 años y medio también pueden estar sujetas a una penalidad del 10%. Los montos de las contribuciones están sujetos a los límites del IRS y del Plan. La inversión sistemática no asegura una ganancia o garantía contra una pérdida en un mercado en declive. Este ejemplo es solo para fines ilustrativo y no representa el rendimiento de ningún valor. Tenga en cuenta su horizonte de inversión actual y previsto a la hora de tomar una decisión de inversión. No se garantiza la tasa de rendimiento supuesta utilizada en este ejemplo. Las inversiones que tienen una de tasa de rendimiento anual potencial de un 7 % también conllevan riesgo de pérdidas.</a:t>
            </a:r>
          </a:p>
          <a:p>
            <a:pPr>
              <a:lnSpc>
                <a:spcPct val="100000"/>
              </a:lnSpc>
              <a:spcBef>
                <a:spcPts val="700"/>
              </a:spcBef>
            </a:pPr>
            <a:r>
              <a:rPr lang="es-US" sz="800" dirty="0">
                <a:solidFill>
                  <a:schemeClr val="tx1"/>
                </a:solidFill>
                <a:latin typeface="Fidelity Sans 2"/>
                <a:ea typeface="Fidelity Sans 2"/>
                <a:cs typeface="Roboto"/>
              </a:rPr>
              <a:t>El plan está diseñado para que lo administre el participante según lo descrito en el artículo 404(c) de ERISA, lo cual significa que suele no considerarse responsables a los fiduciarios del plan por las pérdidas que sean resultado directo y necesario de las instrucciones de inversión que dé un participante o beneficiario.</a:t>
            </a:r>
          </a:p>
          <a:p>
            <a:pPr>
              <a:lnSpc>
                <a:spcPct val="100000"/>
              </a:lnSpc>
              <a:spcBef>
                <a:spcPts val="700"/>
              </a:spcBef>
            </a:pPr>
            <a:r>
              <a:rPr lang="es-US" sz="800" dirty="0">
                <a:latin typeface="Fidelity Sans 2"/>
                <a:ea typeface="Fidelity Sans 2"/>
                <a:cs typeface="Roboto"/>
              </a:rPr>
              <a:t>Apple es una marca comercial de Apple Inc., registrada en Estados Unidos y otros países. App Store es una marca de servicio registrada de Apple Inc. Android y Google Play son marcas comerciales de Google LLC. </a:t>
            </a:r>
          </a:p>
          <a:p>
            <a:pPr>
              <a:lnSpc>
                <a:spcPct val="100000"/>
              </a:lnSpc>
              <a:spcBef>
                <a:spcPts val="700"/>
              </a:spcBef>
            </a:pPr>
            <a:r>
              <a:rPr lang="es-US" sz="800" dirty="0">
                <a:latin typeface="Fidelity Sans 2"/>
                <a:ea typeface="Fidelity Sans 2"/>
                <a:cs typeface="Calibri"/>
              </a:rPr>
              <a:t>Fidelity </a:t>
            </a:r>
            <a:r>
              <a:rPr lang="es-US" sz="800" dirty="0" err="1">
                <a:latin typeface="Fidelity Sans 2"/>
                <a:ea typeface="Fidelity Sans 2"/>
                <a:cs typeface="Calibri"/>
              </a:rPr>
              <a:t>Brokerage</a:t>
            </a:r>
            <a:r>
              <a:rPr lang="es-US" sz="800" dirty="0">
                <a:latin typeface="Fidelity Sans 2"/>
                <a:ea typeface="Fidelity Sans 2"/>
                <a:cs typeface="Calibri"/>
              </a:rPr>
              <a:t> </a:t>
            </a:r>
            <a:r>
              <a:rPr lang="es-US" sz="800" dirty="0" err="1">
                <a:latin typeface="Fidelity Sans 2"/>
                <a:ea typeface="Fidelity Sans 2"/>
                <a:cs typeface="Calibri"/>
              </a:rPr>
              <a:t>Services</a:t>
            </a:r>
            <a:r>
              <a:rPr lang="es-US" sz="800" dirty="0">
                <a:latin typeface="Fidelity Sans 2"/>
                <a:ea typeface="Fidelity Sans 2"/>
                <a:cs typeface="Calibri"/>
              </a:rPr>
              <a:t> LLC, </a:t>
            </a:r>
            <a:r>
              <a:rPr lang="es-US" sz="800" dirty="0" err="1">
                <a:latin typeface="Fidelity Sans 2"/>
                <a:ea typeface="Fidelity Sans 2"/>
                <a:cs typeface="Calibri"/>
              </a:rPr>
              <a:t>Member</a:t>
            </a:r>
            <a:r>
              <a:rPr lang="es-US" sz="800" dirty="0">
                <a:latin typeface="Fidelity Sans 2"/>
                <a:ea typeface="Fidelity Sans 2"/>
                <a:cs typeface="Calibri"/>
              </a:rPr>
              <a:t> NYSE, SIPC, 900 Salem Street, </a:t>
            </a:r>
            <a:r>
              <a:rPr lang="es-US" sz="800" dirty="0" err="1">
                <a:latin typeface="Fidelity Sans 2"/>
                <a:ea typeface="Fidelity Sans 2"/>
                <a:cs typeface="Calibri"/>
              </a:rPr>
              <a:t>Smithfield</a:t>
            </a:r>
            <a:r>
              <a:rPr lang="es-US" sz="800" dirty="0">
                <a:latin typeface="Fidelity Sans 2"/>
                <a:ea typeface="Fidelity Sans 2"/>
                <a:cs typeface="Calibri"/>
              </a:rPr>
              <a:t>, RI 02917</a:t>
            </a:r>
            <a:br>
              <a:rPr lang="es-US" sz="800" dirty="0">
                <a:latin typeface="Fidelity Sans 2"/>
                <a:ea typeface="Fidelity Sans 2"/>
                <a:cs typeface="Calibri"/>
              </a:rPr>
            </a:br>
            <a:r>
              <a:rPr lang="es-US" sz="800" dirty="0">
                <a:latin typeface="Fidelity Sans 2"/>
                <a:ea typeface="Fidelity Sans 2"/>
                <a:cs typeface="Calibri"/>
              </a:rPr>
              <a:t>© 2025 FMR LLC. Todos los derechos reservados.</a:t>
            </a:r>
            <a:br>
              <a:rPr lang="es-US" sz="800" dirty="0">
                <a:latin typeface="Fidelity Sans 2"/>
                <a:ea typeface="Fidelity Sans 2"/>
                <a:cs typeface="Calibri"/>
              </a:rPr>
            </a:br>
            <a:r>
              <a:rPr lang="es-US" sz="800" dirty="0">
                <a:latin typeface="Fidelity Sans 2"/>
                <a:ea typeface="Fidelity Sans 2"/>
                <a:cs typeface="+mn-lt"/>
              </a:rPr>
              <a:t>1212765.3.1</a:t>
            </a:r>
          </a:p>
        </p:txBody>
      </p:sp>
      <p:sp>
        <p:nvSpPr>
          <p:cNvPr id="7" name="TextBox 6">
            <a:extLst>
              <a:ext uri="{FF2B5EF4-FFF2-40B4-BE49-F238E27FC236}">
                <a16:creationId xmlns:a16="http://schemas.microsoft.com/office/drawing/2014/main" id="{1C26AFE1-543C-4645-6BFF-3AF9FCC790CF}"/>
              </a:ext>
            </a:extLst>
          </p:cNvPr>
          <p:cNvSpPr txBox="1"/>
          <p:nvPr/>
        </p:nvSpPr>
        <p:spPr>
          <a:xfrm>
            <a:off x="375917" y="396404"/>
            <a:ext cx="7483095" cy="369332"/>
          </a:xfrm>
          <a:prstGeom prst="rect">
            <a:avLst/>
          </a:prstGeom>
          <a:noFill/>
        </p:spPr>
        <p:txBody>
          <a:bodyPr wrap="square" lIns="91440" tIns="45720" rIns="91440" bIns="45720" anchor="t">
            <a:spAutoFit/>
          </a:bodyPr>
          <a:lstStyle/>
          <a:p>
            <a:r>
              <a:rPr lang="es-US" dirty="0">
                <a:solidFill>
                  <a:schemeClr val="accent1"/>
                </a:solidFill>
                <a:latin typeface="+mj-lt"/>
              </a:rPr>
              <a:t>El poder de las cantidades pequeñas</a:t>
            </a:r>
          </a:p>
        </p:txBody>
      </p:sp>
      <p:sp>
        <p:nvSpPr>
          <p:cNvPr id="12" name="TextBox 11">
            <a:extLst>
              <a:ext uri="{FF2B5EF4-FFF2-40B4-BE49-F238E27FC236}">
                <a16:creationId xmlns:a16="http://schemas.microsoft.com/office/drawing/2014/main" id="{C48243B4-D02A-C589-F973-1B56C0A79D37}"/>
              </a:ext>
            </a:extLst>
          </p:cNvPr>
          <p:cNvSpPr txBox="1"/>
          <p:nvPr/>
        </p:nvSpPr>
        <p:spPr>
          <a:xfrm>
            <a:off x="3592236" y="5614513"/>
            <a:ext cx="3665789" cy="1256288"/>
          </a:xfrm>
          <a:prstGeom prst="rect">
            <a:avLst/>
          </a:prstGeom>
          <a:noFill/>
        </p:spPr>
        <p:txBody>
          <a:bodyPr wrap="square" lIns="0" tIns="35329" rIns="70658" bIns="35329" rtlCol="0" anchor="t">
            <a:spAutoFit/>
          </a:bodyPr>
          <a:lstStyle/>
          <a:p>
            <a:pPr defTabSz="514359">
              <a:spcBef>
                <a:spcPts val="637"/>
              </a:spcBef>
            </a:pPr>
            <a:r>
              <a:rPr lang="es-US" dirty="0">
                <a:solidFill>
                  <a:schemeClr val="bg1"/>
                </a:solidFill>
                <a:latin typeface="+mj-lt"/>
              </a:rPr>
              <a:t>¿Prefiere una experiencia móvil?</a:t>
            </a:r>
          </a:p>
          <a:p>
            <a:pPr defTabSz="514359">
              <a:spcBef>
                <a:spcPts val="637"/>
              </a:spcBef>
            </a:pPr>
            <a:r>
              <a:rPr lang="es-US" sz="1100" dirty="0">
                <a:solidFill>
                  <a:schemeClr val="bg1"/>
                </a:solidFill>
                <a:latin typeface="Fidelity Sans"/>
              </a:rPr>
              <a:t>La aplicación </a:t>
            </a:r>
            <a:r>
              <a:rPr lang="es-US" sz="1100" dirty="0" err="1">
                <a:solidFill>
                  <a:schemeClr val="bg1"/>
                </a:solidFill>
                <a:latin typeface="Fidelity Sans"/>
              </a:rPr>
              <a:t>NetBenefits</a:t>
            </a:r>
            <a:r>
              <a:rPr lang="es-US" sz="1100" dirty="0">
                <a:solidFill>
                  <a:schemeClr val="bg1"/>
                </a:solidFill>
                <a:latin typeface="Fidelity Sans"/>
              </a:rPr>
              <a:t> le ofrece más formas de acceder y gestionar sus beneficios de empleados. Descárguela ahora.</a:t>
            </a:r>
          </a:p>
          <a:p>
            <a:pPr defTabSz="514359">
              <a:spcBef>
                <a:spcPts val="1200"/>
              </a:spcBef>
            </a:pPr>
            <a:r>
              <a:rPr lang="es-US" sz="1100" i="1" dirty="0">
                <a:solidFill>
                  <a:schemeClr val="bg1"/>
                </a:solidFill>
                <a:latin typeface="Fidelity Sans"/>
              </a:rPr>
              <a:t>Compatible con Apple</a:t>
            </a:r>
            <a:r>
              <a:rPr lang="es-US" sz="1100" baseline="30000" dirty="0">
                <a:solidFill>
                  <a:schemeClr val="bg1"/>
                </a:solidFill>
                <a:latin typeface="Fidelity Sans 2"/>
              </a:rPr>
              <a:t>®</a:t>
            </a:r>
            <a:r>
              <a:rPr lang="es-US" sz="1100" i="1" baseline="30000" dirty="0">
                <a:solidFill>
                  <a:schemeClr val="bg1"/>
                </a:solidFill>
                <a:latin typeface="Fidelity Sans"/>
              </a:rPr>
              <a:t> </a:t>
            </a:r>
            <a:r>
              <a:rPr lang="es-US" sz="1100" i="1" dirty="0">
                <a:solidFill>
                  <a:schemeClr val="bg1"/>
                </a:solidFill>
                <a:latin typeface="Fidelity Sans"/>
              </a:rPr>
              <a:t>y Android</a:t>
            </a:r>
            <a:r>
              <a:rPr lang="es-US" sz="1100" baseline="30000" dirty="0">
                <a:solidFill>
                  <a:schemeClr val="bg1"/>
                </a:solidFill>
                <a:latin typeface="Fidelity Sans 2"/>
              </a:rPr>
              <a:t>®</a:t>
            </a:r>
            <a:r>
              <a:rPr lang="es-US" sz="1100" i="1" baseline="30000" dirty="0">
                <a:solidFill>
                  <a:schemeClr val="bg1"/>
                </a:solidFill>
                <a:latin typeface="Fidelity Sans"/>
              </a:rPr>
              <a:t> </a:t>
            </a:r>
          </a:p>
        </p:txBody>
      </p:sp>
      <p:sp>
        <p:nvSpPr>
          <p:cNvPr id="17" name="Rectangle 16">
            <a:extLst>
              <a:ext uri="{FF2B5EF4-FFF2-40B4-BE49-F238E27FC236}">
                <a16:creationId xmlns:a16="http://schemas.microsoft.com/office/drawing/2014/main" id="{A3DDD646-1C57-06C9-E85C-CA4D4D7FB689}"/>
              </a:ext>
            </a:extLst>
          </p:cNvPr>
          <p:cNvSpPr/>
          <p:nvPr/>
        </p:nvSpPr>
        <p:spPr>
          <a:xfrm>
            <a:off x="5426128" y="2320438"/>
            <a:ext cx="1279710" cy="1313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F5E87AC9-06FC-8829-D1CE-4109709CA45B}"/>
              </a:ext>
            </a:extLst>
          </p:cNvPr>
          <p:cNvPicPr>
            <a:picLocks noChangeAspect="1"/>
          </p:cNvPicPr>
          <p:nvPr/>
        </p:nvPicPr>
        <p:blipFill>
          <a:blip r:embed="rId2"/>
          <a:stretch>
            <a:fillRect/>
          </a:stretch>
        </p:blipFill>
        <p:spPr>
          <a:xfrm>
            <a:off x="245768" y="4954977"/>
            <a:ext cx="3103499" cy="2097419"/>
          </a:xfrm>
          <a:prstGeom prst="rect">
            <a:avLst/>
          </a:prstGeom>
        </p:spPr>
      </p:pic>
      <p:pic>
        <p:nvPicPr>
          <p:cNvPr id="20" name="Picture 19">
            <a:extLst>
              <a:ext uri="{FF2B5EF4-FFF2-40B4-BE49-F238E27FC236}">
                <a16:creationId xmlns:a16="http://schemas.microsoft.com/office/drawing/2014/main" id="{054508B9-9233-5470-36EC-F6CCE26032D5}"/>
              </a:ext>
            </a:extLst>
          </p:cNvPr>
          <p:cNvPicPr>
            <a:picLocks noChangeAspect="1"/>
          </p:cNvPicPr>
          <p:nvPr/>
        </p:nvPicPr>
        <p:blipFill>
          <a:blip r:embed="rId3"/>
          <a:srcRect b="38378"/>
          <a:stretch>
            <a:fillRect/>
          </a:stretch>
        </p:blipFill>
        <p:spPr>
          <a:xfrm>
            <a:off x="-5909" y="4889489"/>
            <a:ext cx="2810403" cy="2160545"/>
          </a:xfrm>
          <a:prstGeom prst="rect">
            <a:avLst/>
          </a:prstGeom>
        </p:spPr>
      </p:pic>
      <p:pic>
        <p:nvPicPr>
          <p:cNvPr id="14" name="Picture 13">
            <a:extLst>
              <a:ext uri="{FF2B5EF4-FFF2-40B4-BE49-F238E27FC236}">
                <a16:creationId xmlns:a16="http://schemas.microsoft.com/office/drawing/2014/main" id="{7587EBA7-D6E7-F517-F7C5-1ABE249A0582}"/>
              </a:ext>
            </a:extLst>
          </p:cNvPr>
          <p:cNvPicPr>
            <a:picLocks noChangeAspect="1"/>
          </p:cNvPicPr>
          <p:nvPr/>
        </p:nvPicPr>
        <p:blipFill>
          <a:blip r:embed="rId4"/>
          <a:stretch>
            <a:fillRect/>
          </a:stretch>
        </p:blipFill>
        <p:spPr>
          <a:xfrm>
            <a:off x="1314995" y="5415445"/>
            <a:ext cx="1133856" cy="1072804"/>
          </a:xfrm>
          <a:prstGeom prst="rect">
            <a:avLst/>
          </a:prstGeom>
        </p:spPr>
      </p:pic>
      <p:sp>
        <p:nvSpPr>
          <p:cNvPr id="6" name="TextBox 5">
            <a:extLst>
              <a:ext uri="{FF2B5EF4-FFF2-40B4-BE49-F238E27FC236}">
                <a16:creationId xmlns:a16="http://schemas.microsoft.com/office/drawing/2014/main" id="{3E4C654C-2D70-5AAF-95B7-381E6552B2EE}"/>
              </a:ext>
            </a:extLst>
          </p:cNvPr>
          <p:cNvSpPr txBox="1"/>
          <p:nvPr/>
        </p:nvSpPr>
        <p:spPr>
          <a:xfrm>
            <a:off x="4948444" y="1720274"/>
            <a:ext cx="2309581" cy="600164"/>
          </a:xfrm>
          <a:prstGeom prst="rect">
            <a:avLst/>
          </a:prstGeom>
          <a:noFill/>
        </p:spPr>
        <p:txBody>
          <a:bodyPr wrap="square" lIns="91440" tIns="45720" rIns="91440" bIns="45720" rtlCol="0" anchor="t">
            <a:spAutoFit/>
          </a:bodyPr>
          <a:lstStyle/>
          <a:p>
            <a:pPr algn="ctr"/>
            <a:r>
              <a:rPr lang="es-US" sz="1100" dirty="0">
                <a:latin typeface="Fidelity Sans"/>
              </a:rPr>
              <a:t>Pruebe nuestra experiencia interactiva y compruébelo usted mismo. </a:t>
            </a:r>
          </a:p>
        </p:txBody>
      </p:sp>
      <p:pic>
        <p:nvPicPr>
          <p:cNvPr id="4" name="Picture 3">
            <a:extLst>
              <a:ext uri="{FF2B5EF4-FFF2-40B4-BE49-F238E27FC236}">
                <a16:creationId xmlns:a16="http://schemas.microsoft.com/office/drawing/2014/main" id="{7F408906-AEC8-6E02-8014-BEF8F63FD7D2}"/>
              </a:ext>
            </a:extLst>
          </p:cNvPr>
          <p:cNvPicPr>
            <a:picLocks noChangeAspect="1"/>
          </p:cNvPicPr>
          <p:nvPr/>
        </p:nvPicPr>
        <p:blipFill>
          <a:blip r:embed="rId5"/>
          <a:stretch>
            <a:fillRect/>
          </a:stretch>
        </p:blipFill>
        <p:spPr>
          <a:xfrm>
            <a:off x="5572565" y="2429038"/>
            <a:ext cx="986835" cy="1069848"/>
          </a:xfrm>
          <a:prstGeom prst="rect">
            <a:avLst/>
          </a:prstGeom>
        </p:spPr>
      </p:pic>
      <p:sp>
        <p:nvSpPr>
          <p:cNvPr id="30" name="TextBox 29">
            <a:extLst>
              <a:ext uri="{FF2B5EF4-FFF2-40B4-BE49-F238E27FC236}">
                <a16:creationId xmlns:a16="http://schemas.microsoft.com/office/drawing/2014/main" id="{9ACE3865-BE4C-9CA6-172B-29EAF85BF7AD}"/>
              </a:ext>
            </a:extLst>
          </p:cNvPr>
          <p:cNvSpPr txBox="1"/>
          <p:nvPr/>
        </p:nvSpPr>
        <p:spPr>
          <a:xfrm>
            <a:off x="1278174" y="2394849"/>
            <a:ext cx="2593735" cy="276999"/>
          </a:xfrm>
          <a:prstGeom prst="rect">
            <a:avLst/>
          </a:prstGeom>
          <a:noFill/>
        </p:spPr>
        <p:txBody>
          <a:bodyPr wrap="square" lIns="0" rtlCol="0" anchor="t">
            <a:spAutoFit/>
          </a:bodyPr>
          <a:lstStyle/>
          <a:p>
            <a:pPr algn="ctr" defTabSz="665665">
              <a:spcBef>
                <a:spcPts val="825"/>
              </a:spcBef>
            </a:pPr>
            <a:r>
              <a:rPr lang="es-US" sz="1200" b="1" dirty="0">
                <a:latin typeface="Fidelity Sans" panose="020B0503030202020204" pitchFamily="34" charset="77"/>
              </a:rPr>
              <a:t>El efecto de $20 en 10 años*</a:t>
            </a:r>
          </a:p>
        </p:txBody>
      </p:sp>
      <p:sp>
        <p:nvSpPr>
          <p:cNvPr id="31" name="TextBox 30">
            <a:extLst>
              <a:ext uri="{FF2B5EF4-FFF2-40B4-BE49-F238E27FC236}">
                <a16:creationId xmlns:a16="http://schemas.microsoft.com/office/drawing/2014/main" id="{F3BA5AA5-4193-A825-9B3B-F7DA3E841C38}"/>
              </a:ext>
            </a:extLst>
          </p:cNvPr>
          <p:cNvSpPr txBox="1"/>
          <p:nvPr/>
        </p:nvSpPr>
        <p:spPr>
          <a:xfrm>
            <a:off x="325895" y="3862190"/>
            <a:ext cx="531109" cy="502702"/>
          </a:xfrm>
          <a:prstGeom prst="rect">
            <a:avLst/>
          </a:prstGeom>
          <a:noFill/>
        </p:spPr>
        <p:txBody>
          <a:bodyPr wrap="square" lIns="0" rtlCol="0" anchor="t">
            <a:spAutoFit/>
          </a:bodyPr>
          <a:lstStyle/>
          <a:p>
            <a:pPr defTabSz="665665">
              <a:spcBef>
                <a:spcPts val="825"/>
              </a:spcBef>
            </a:pPr>
            <a:r>
              <a:rPr lang="es-US" sz="1000" dirty="0"/>
              <a:t>Año</a:t>
            </a:r>
          </a:p>
          <a:p>
            <a:pPr algn="l" defTabSz="665665">
              <a:spcBef>
                <a:spcPts val="825"/>
              </a:spcBef>
            </a:pPr>
            <a:endParaRPr lang="en-US" sz="1000" kern="0" dirty="0"/>
          </a:p>
        </p:txBody>
      </p:sp>
      <p:graphicFrame>
        <p:nvGraphicFramePr>
          <p:cNvPr id="3" name="Object 27">
            <a:extLst>
              <a:ext uri="{FF2B5EF4-FFF2-40B4-BE49-F238E27FC236}">
                <a16:creationId xmlns:a16="http://schemas.microsoft.com/office/drawing/2014/main" id="{9A4FF576-F843-45B5-0AF2-0EBD155B8954}"/>
              </a:ext>
            </a:extLst>
          </p:cNvPr>
          <p:cNvGraphicFramePr>
            <a:graphicFrameLocks noChangeAspect="1"/>
          </p:cNvGraphicFramePr>
          <p:nvPr>
            <p:extLst>
              <p:ext uri="{D42A27DB-BD31-4B8C-83A1-F6EECF244321}">
                <p14:modId xmlns:p14="http://schemas.microsoft.com/office/powerpoint/2010/main" val="1508109874"/>
              </p:ext>
            </p:extLst>
          </p:nvPr>
        </p:nvGraphicFramePr>
        <p:xfrm>
          <a:off x="397604" y="2691100"/>
          <a:ext cx="4401903" cy="169977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61659293"/>
      </p:ext>
    </p:extLst>
  </p:cSld>
  <p:clrMapOvr>
    <a:masterClrMapping/>
  </p:clrMapOvr>
</p:sld>
</file>

<file path=ppt/theme/theme1.xml><?xml version="1.0" encoding="utf-8"?>
<a:theme xmlns:a="http://schemas.openxmlformats.org/drawingml/2006/main" name="Fidelity Template 2025">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5">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rtlCol="0" anchor="t">
        <a:spAutoFit/>
      </a:bodyPr>
      <a:lstStyle>
        <a:defPPr algn="l" defTabSz="665665">
          <a:spcBef>
            <a:spcPts val="825"/>
          </a:spcBef>
          <a:defRPr sz="1600" kern="0" dirty="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3_Custom Design" id="{2F65354D-16CA-4507-AA1C-8C12A5C135FF}" vid="{33C3B712-CF4F-4247-81F9-A1BBE0E30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item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4.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5.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6.xml><?xml version="1.0" encoding="utf-8"?>
<ContentId CID="S000000000045328"/>
</file>

<file path=customXml/item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8.xml><?xml version="1.0" encoding="utf-8"?>
<p:properties xmlns:p="http://schemas.microsoft.com/office/2006/metadata/properties" xmlns:xsi="http://www.w3.org/2001/XMLSchema-instance" xmlns:pc="http://schemas.microsoft.com/office/infopath/2007/PartnerControls">
  <documentManagement>
    <lcf76f155ced4ddcb4097134ff3c332f xmlns="8c751b0d-249b-48f2-9891-a922dbe52373">
      <Terms xmlns="http://schemas.microsoft.com/office/infopath/2007/PartnerControls"/>
    </lcf76f155ced4ddcb4097134ff3c332f>
    <TaxCatchAll xmlns="ed809a10-8c4b-4e8b-9b2b-8bac9d0a8a75" xsi:nil="true"/>
  </documentManagement>
</p:properties>
</file>

<file path=customXml/item9.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1.xml><?xml version="1.0" encoding="utf-8"?>
<?mso-contentType ?>
<FormTemplates xmlns="http://schemas.microsoft.com/sharepoint/v3/contenttype/forms">
  <Display>DocumentLibraryForm</Display>
  <Edit>DocumentLibraryForm</Edit>
  <New>DocumentLibraryForm</New>
</FormTemplates>
</file>

<file path=customXml/item12.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3.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14.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5.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6.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7.xml><?xml version="1.0" encoding="utf-8"?>
<ContentId CID="S000000000045328"/>
</file>

<file path=customXml/item18.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0.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21.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3.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24.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25.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6.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27.xml><?xml version="1.0" encoding="utf-8"?>
<ct:contentTypeSchema xmlns:ct="http://schemas.microsoft.com/office/2006/metadata/contentType" xmlns:ma="http://schemas.microsoft.com/office/2006/metadata/properties/metaAttributes" ct:_="" ma:_="" ma:contentTypeName="Document" ma:contentTypeID="0x010100295EC1BF5821EA4C8D99B765B49441C0" ma:contentTypeVersion="13" ma:contentTypeDescription="Create a new document." ma:contentTypeScope="" ma:versionID="a15618f76322c69bdd9e45a83aaf2177">
  <xsd:schema xmlns:xsd="http://www.w3.org/2001/XMLSchema" xmlns:xs="http://www.w3.org/2001/XMLSchema" xmlns:p="http://schemas.microsoft.com/office/2006/metadata/properties" xmlns:ns2="8c751b0d-249b-48f2-9891-a922dbe52373" xmlns:ns3="ed809a10-8c4b-4e8b-9b2b-8bac9d0a8a75" targetNamespace="http://schemas.microsoft.com/office/2006/metadata/properties" ma:root="true" ma:fieldsID="d3c1b2ec2a3d096b8eabc096ab9ef14a" ns2:_="" ns3:_="">
    <xsd:import namespace="8c751b0d-249b-48f2-9891-a922dbe52373"/>
    <xsd:import namespace="ed809a10-8c4b-4e8b-9b2b-8bac9d0a8a7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51b0d-249b-48f2-9891-a922dbe52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809a10-8c4b-4e8b-9b2b-8bac9d0a8a7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c01fc3-c996-4317-a900-5dfe259c9498}" ma:internalName="TaxCatchAll" ma:showField="CatchAllData" ma:web="ed809a10-8c4b-4e8b-9b2b-8bac9d0a8a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8.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9.xml><?xml version="1.0" encoding="utf-8"?>
<ContentId CID="S000000000045328"/>
</file>

<file path=customXml/item30.xml><?xml version="1.0" encoding="utf-8"?>
<ContentId CID="S000000000032561"/>
</file>

<file path=customXml/item3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32.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3.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3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35.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36.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37.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38.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Props1.xml><?xml version="1.0" encoding="utf-8"?>
<ds:datastoreItem xmlns:ds="http://schemas.openxmlformats.org/officeDocument/2006/customXml" ds:itemID="{552B32B4-3A8A-4CBF-A156-DC812FA9F4B7}">
  <ds:schemaRefs>
    <ds:schemaRef ds:uri="Strauss.PersonalizationDefinition"/>
  </ds:schemaRefs>
</ds:datastoreItem>
</file>

<file path=customXml/itemProps2.xml><?xml version="1.0" encoding="utf-8"?>
<ds:datastoreItem xmlns:ds="http://schemas.openxmlformats.org/officeDocument/2006/customXml" ds:itemID="{6D4075ED-28EF-46D4-96D7-6B254976F4E6}">
  <ds:schemaRefs>
    <ds:schemaRef ds:uri="Strauss.PersonalizationDefinition"/>
  </ds:schemaRefs>
</ds:datastoreItem>
</file>

<file path=customXml/itemProps3.xml><?xml version="1.0" encoding="utf-8"?>
<ds:datastoreItem xmlns:ds="http://schemas.openxmlformats.org/officeDocument/2006/customXml" ds:itemID="{4066DB02-B7F3-4889-87F9-060734500A35}">
  <ds:schemaRefs>
    <ds:schemaRef ds:uri="Strauss.PersonalizationDefinition"/>
  </ds:schemaRefs>
</ds:datastoreItem>
</file>

<file path=customXml/itemProps4.xml><?xml version="1.0" encoding="utf-8"?>
<ds:datastoreItem xmlns:ds="http://schemas.openxmlformats.org/officeDocument/2006/customXml" ds:itemID="{369756DF-EB5B-4E8D-9E47-CDBAE77FECC3}">
  <ds:schemaRefs>
    <ds:schemaRef ds:uri="Strauss.PersonalizationDefinition"/>
  </ds:schemaRefs>
</ds:datastoreItem>
</file>

<file path=customXml/itemProps5.xml><?xml version="1.0" encoding="utf-8"?>
<ds:datastoreItem xmlns:ds="http://schemas.openxmlformats.org/officeDocument/2006/customXml" ds:itemID="{4BBDE425-27AE-43A2-B239-13F71159B139}">
  <ds:schemaRefs>
    <ds:schemaRef ds:uri="Strauss.PersonalizationDefinition"/>
  </ds:schemaRefs>
</ds:datastoreItem>
</file>

<file path=customXml/itemProps6.xml><?xml version="1.0" encoding="utf-8"?>
<ds:datastoreItem xmlns:ds="http://schemas.openxmlformats.org/officeDocument/2006/customXml" ds:itemID="{14E6F051-0548-4C89-985C-A8F9814C53DA}">
  <ds:schemaRefs/>
</ds:datastoreItem>
</file>

<file path=customXml/itemProps7.xml><?xml version="1.0" encoding="utf-8"?>
<ds:datastoreItem xmlns:ds="http://schemas.openxmlformats.org/officeDocument/2006/customXml" ds:itemID="{634DE1EC-697A-45CA-A266-3A97C6C17F3F}">
  <ds:schemaRefs>
    <ds:schemaRef ds:uri="Strauss.PersonalizationDefinition"/>
  </ds:schemaRefs>
</ds:datastoreItem>
</file>

<file path=customXml/itemProps8.xml><?xml version="1.0" encoding="utf-8"?>
<ds:datastoreItem xmlns:ds="http://schemas.openxmlformats.org/officeDocument/2006/customXml" ds:itemID="{C34A3F63-274B-466A-9488-742EA82CEEEA}">
  <ds:schemaRefs>
    <ds:schemaRef ds:uri="ed809a10-8c4b-4e8b-9b2b-8bac9d0a8a7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8c751b0d-249b-48f2-9891-a922dbe52373"/>
    <ds:schemaRef ds:uri="http://purl.org/dc/elements/1.1/"/>
    <ds:schemaRef ds:uri="http://schemas.microsoft.com/office/2006/metadata/properties"/>
    <ds:schemaRef ds:uri="http://www.w3.org/XML/1998/namespace"/>
    <ds:schemaRef ds:uri="http://purl.org/dc/dcmitype/"/>
  </ds:schemaRefs>
</ds:datastoreItem>
</file>

<file path=customXml/itemProps9.xml><?xml version="1.0" encoding="utf-8"?>
<ds:datastoreItem xmlns:ds="http://schemas.openxmlformats.org/officeDocument/2006/customXml" ds:itemID="{F8B826C9-9A71-4D19-8BD9-9FAC4720C294}">
  <ds:schemaRefs>
    <ds:schemaRef ds:uri="Strauss.PersonalizationDefinition"/>
  </ds:schemaRefs>
</ds:datastoreItem>
</file>

<file path=customXml/itemProps10.xml><?xml version="1.0" encoding="utf-8"?>
<ds:datastoreItem xmlns:ds="http://schemas.openxmlformats.org/officeDocument/2006/customXml" ds:itemID="{8791F093-DF69-4A61-957A-3059E78EA595}">
  <ds:schemaRefs>
    <ds:schemaRef ds:uri="Strauss.PersonalizationDefinition"/>
  </ds:schemaRefs>
</ds:datastoreItem>
</file>

<file path=customXml/itemProps11.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12.xml><?xml version="1.0" encoding="utf-8"?>
<ds:datastoreItem xmlns:ds="http://schemas.openxmlformats.org/officeDocument/2006/customXml" ds:itemID="{C58DA368-17BC-46BB-9E5F-68F8390161EA}">
  <ds:schemaRefs>
    <ds:schemaRef ds:uri="Strauss.PersonalizationDefinition"/>
  </ds:schemaRefs>
</ds:datastoreItem>
</file>

<file path=customXml/itemProps13.xml><?xml version="1.0" encoding="utf-8"?>
<ds:datastoreItem xmlns:ds="http://schemas.openxmlformats.org/officeDocument/2006/customXml" ds:itemID="{8290DCE3-8E3B-4574-9C4B-0D94B8867CD6}">
  <ds:schemaRefs>
    <ds:schemaRef ds:uri="Strauss.PersonalizationDefinition"/>
  </ds:schemaRefs>
</ds:datastoreItem>
</file>

<file path=customXml/itemProps14.xml><?xml version="1.0" encoding="utf-8"?>
<ds:datastoreItem xmlns:ds="http://schemas.openxmlformats.org/officeDocument/2006/customXml" ds:itemID="{5854CDE2-1999-4E58-BE81-1C94BBE059BD}">
  <ds:schemaRefs>
    <ds:schemaRef ds:uri="Strauss.PersonalizationDefinition"/>
  </ds:schemaRefs>
</ds:datastoreItem>
</file>

<file path=customXml/itemProps15.xml><?xml version="1.0" encoding="utf-8"?>
<ds:datastoreItem xmlns:ds="http://schemas.openxmlformats.org/officeDocument/2006/customXml" ds:itemID="{EE207422-FF25-4716-BA02-8BC9F1D9A474}">
  <ds:schemaRefs>
    <ds:schemaRef ds:uri="Strauss.PersonalizationDefinition"/>
  </ds:schemaRefs>
</ds:datastoreItem>
</file>

<file path=customXml/itemProps16.xml><?xml version="1.0" encoding="utf-8"?>
<ds:datastoreItem xmlns:ds="http://schemas.openxmlformats.org/officeDocument/2006/customXml" ds:itemID="{0922084B-8305-43EB-AC66-D419C72C7EFF}">
  <ds:schemaRefs>
    <ds:schemaRef ds:uri="Strauss.PersonalizationDefinition"/>
  </ds:schemaRefs>
</ds:datastoreItem>
</file>

<file path=customXml/itemProps17.xml><?xml version="1.0" encoding="utf-8"?>
<ds:datastoreItem xmlns:ds="http://schemas.openxmlformats.org/officeDocument/2006/customXml" ds:itemID="{3A8F9D8F-659A-48F8-A4BD-B5F99EA7A238}">
  <ds:schemaRefs/>
</ds:datastoreItem>
</file>

<file path=customXml/itemProps18.xml><?xml version="1.0" encoding="utf-8"?>
<ds:datastoreItem xmlns:ds="http://schemas.openxmlformats.org/officeDocument/2006/customXml" ds:itemID="{8FF6E4EC-3DB5-4E69-856D-FA13D5C25E1E}">
  <ds:schemaRefs>
    <ds:schemaRef ds:uri="Strauss.PersonalizationDefinition"/>
  </ds:schemaRefs>
</ds:datastoreItem>
</file>

<file path=customXml/itemProps19.xml><?xml version="1.0" encoding="utf-8"?>
<ds:datastoreItem xmlns:ds="http://schemas.openxmlformats.org/officeDocument/2006/customXml" ds:itemID="{B1B3A2C9-40B9-448E-AE52-C77AE071C428}">
  <ds:schemaRefs>
    <ds:schemaRef ds:uri="Strauss.PersonalizationDefinition"/>
  </ds:schemaRefs>
</ds:datastoreItem>
</file>

<file path=customXml/itemProps20.xml><?xml version="1.0" encoding="utf-8"?>
<ds:datastoreItem xmlns:ds="http://schemas.openxmlformats.org/officeDocument/2006/customXml" ds:itemID="{3D629B19-4C37-45DF-86B6-85CBB5D6D7B2}">
  <ds:schemaRefs>
    <ds:schemaRef ds:uri="Strauss.PersonalizationDefinition"/>
  </ds:schemaRefs>
</ds:datastoreItem>
</file>

<file path=customXml/itemProps21.xml><?xml version="1.0" encoding="utf-8"?>
<ds:datastoreItem xmlns:ds="http://schemas.openxmlformats.org/officeDocument/2006/customXml" ds:itemID="{25042E18-FFE0-4FC9-896C-52995F3A431E}">
  <ds:schemaRefs>
    <ds:schemaRef ds:uri="Strauss.PersonalizationDefinition"/>
  </ds:schemaRefs>
</ds:datastoreItem>
</file>

<file path=customXml/itemProps22.xml><?xml version="1.0" encoding="utf-8"?>
<ds:datastoreItem xmlns:ds="http://schemas.openxmlformats.org/officeDocument/2006/customXml" ds:itemID="{FD48E768-29FC-451B-8EC8-07E5EC996AB6}">
  <ds:schemaRefs>
    <ds:schemaRef ds:uri="Strauss.PersonalizationDefinition"/>
  </ds:schemaRefs>
</ds:datastoreItem>
</file>

<file path=customXml/itemProps23.xml><?xml version="1.0" encoding="utf-8"?>
<ds:datastoreItem xmlns:ds="http://schemas.openxmlformats.org/officeDocument/2006/customXml" ds:itemID="{090A40F6-B7D9-4224-BF51-DD8DD480C409}">
  <ds:schemaRefs>
    <ds:schemaRef ds:uri="Strauss.PersonalizationDefinition"/>
  </ds:schemaRefs>
</ds:datastoreItem>
</file>

<file path=customXml/itemProps24.xml><?xml version="1.0" encoding="utf-8"?>
<ds:datastoreItem xmlns:ds="http://schemas.openxmlformats.org/officeDocument/2006/customXml" ds:itemID="{E535D724-A728-4B61-952B-B6B3A066C452}">
  <ds:schemaRefs>
    <ds:schemaRef ds:uri="Strauss.PersonalizationDefinition"/>
  </ds:schemaRefs>
</ds:datastoreItem>
</file>

<file path=customXml/itemProps25.xml><?xml version="1.0" encoding="utf-8"?>
<ds:datastoreItem xmlns:ds="http://schemas.openxmlformats.org/officeDocument/2006/customXml" ds:itemID="{F7C1D834-0F21-4783-B565-3773E127FC0E}">
  <ds:schemaRefs>
    <ds:schemaRef ds:uri="Strauss.PersonalizationDefinition"/>
  </ds:schemaRefs>
</ds:datastoreItem>
</file>

<file path=customXml/itemProps26.xml><?xml version="1.0" encoding="utf-8"?>
<ds:datastoreItem xmlns:ds="http://schemas.openxmlformats.org/officeDocument/2006/customXml" ds:itemID="{C5F864D8-07A8-4C41-9F50-A647D1C3ABA7}">
  <ds:schemaRefs>
    <ds:schemaRef ds:uri="Strauss.PersonalizationDefinition"/>
  </ds:schemaRefs>
</ds:datastoreItem>
</file>

<file path=customXml/itemProps27.xml><?xml version="1.0" encoding="utf-8"?>
<ds:datastoreItem xmlns:ds="http://schemas.openxmlformats.org/officeDocument/2006/customXml" ds:itemID="{B68874DA-FB8E-46A9-92E6-581C5B83C474}">
  <ds:schemaRefs>
    <ds:schemaRef ds:uri="8c751b0d-249b-48f2-9891-a922dbe52373"/>
    <ds:schemaRef ds:uri="ed809a10-8c4b-4e8b-9b2b-8bac9d0a8a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8.xml><?xml version="1.0" encoding="utf-8"?>
<ds:datastoreItem xmlns:ds="http://schemas.openxmlformats.org/officeDocument/2006/customXml" ds:itemID="{A2102EF0-9EBA-456D-935A-B0E62BF8D1E0}">
  <ds:schemaRefs>
    <ds:schemaRef ds:uri="Strauss.PersonalizationDefinition"/>
  </ds:schemaRefs>
</ds:datastoreItem>
</file>

<file path=customXml/itemProps29.xml><?xml version="1.0" encoding="utf-8"?>
<ds:datastoreItem xmlns:ds="http://schemas.openxmlformats.org/officeDocument/2006/customXml" ds:itemID="{D239AB60-FC5D-418B-9376-6E11DA0170F5}">
  <ds:schemaRefs/>
</ds:datastoreItem>
</file>

<file path=customXml/itemProps30.xml><?xml version="1.0" encoding="utf-8"?>
<ds:datastoreItem xmlns:ds="http://schemas.openxmlformats.org/officeDocument/2006/customXml" ds:itemID="{8EAC62B8-1BFA-433F-9D21-213840872CBC}">
  <ds:schemaRefs/>
</ds:datastoreItem>
</file>

<file path=customXml/itemProps31.xml><?xml version="1.0" encoding="utf-8"?>
<ds:datastoreItem xmlns:ds="http://schemas.openxmlformats.org/officeDocument/2006/customXml" ds:itemID="{08D38458-EDA7-4FFF-BB53-7A3F00F4EE58}">
  <ds:schemaRefs>
    <ds:schemaRef ds:uri="Strauss.PersonalizationDefinition"/>
  </ds:schemaRefs>
</ds:datastoreItem>
</file>

<file path=customXml/itemProps32.xml><?xml version="1.0" encoding="utf-8"?>
<ds:datastoreItem xmlns:ds="http://schemas.openxmlformats.org/officeDocument/2006/customXml" ds:itemID="{25F5D14B-B92B-4EED-A7B1-DBF74F72AC05}">
  <ds:schemaRefs>
    <ds:schemaRef ds:uri="Strauss.PersonalizationDefinition"/>
  </ds:schemaRefs>
</ds:datastoreItem>
</file>

<file path=customXml/itemProps33.xml><?xml version="1.0" encoding="utf-8"?>
<ds:datastoreItem xmlns:ds="http://schemas.openxmlformats.org/officeDocument/2006/customXml" ds:itemID="{A21F3D8D-8DBA-4C7A-AB4D-1453567364BD}">
  <ds:schemaRefs>
    <ds:schemaRef ds:uri="Strauss.PersonalizationDefinition"/>
  </ds:schemaRefs>
</ds:datastoreItem>
</file>

<file path=customXml/itemProps34.xml><?xml version="1.0" encoding="utf-8"?>
<ds:datastoreItem xmlns:ds="http://schemas.openxmlformats.org/officeDocument/2006/customXml" ds:itemID="{FB9B744E-8C31-41E5-B6B4-7F23D5301C0E}">
  <ds:schemaRefs>
    <ds:schemaRef ds:uri="Strauss.PersonalizationDefinition"/>
  </ds:schemaRefs>
</ds:datastoreItem>
</file>

<file path=customXml/itemProps35.xml><?xml version="1.0" encoding="utf-8"?>
<ds:datastoreItem xmlns:ds="http://schemas.openxmlformats.org/officeDocument/2006/customXml" ds:itemID="{51FE2C53-9050-4ACA-B9BE-C14572C95758}">
  <ds:schemaRefs>
    <ds:schemaRef ds:uri="Strauss.PersonalizationDefinition"/>
  </ds:schemaRefs>
</ds:datastoreItem>
</file>

<file path=customXml/itemProps36.xml><?xml version="1.0" encoding="utf-8"?>
<ds:datastoreItem xmlns:ds="http://schemas.openxmlformats.org/officeDocument/2006/customXml" ds:itemID="{D27B9D27-4FF5-4D74-B13E-C1718166C1C9}">
  <ds:schemaRefs>
    <ds:schemaRef ds:uri="Strauss.PersonalizationDefinition"/>
  </ds:schemaRefs>
</ds:datastoreItem>
</file>

<file path=customXml/itemProps37.xml><?xml version="1.0" encoding="utf-8"?>
<ds:datastoreItem xmlns:ds="http://schemas.openxmlformats.org/officeDocument/2006/customXml" ds:itemID="{85802BDA-F251-4585-9DBC-08FD584CB815}">
  <ds:schemaRefs>
    <ds:schemaRef ds:uri="Strauss.PersonalizationDefinition"/>
  </ds:schemaRefs>
</ds:datastoreItem>
</file>

<file path=customXml/itemProps38.xml><?xml version="1.0" encoding="utf-8"?>
<ds:datastoreItem xmlns:ds="http://schemas.openxmlformats.org/officeDocument/2006/customXml" ds:itemID="{7DE8F783-3851-4D2D-9884-8F91806D8BE4}">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Custom Design</Template>
  <TotalTime>96</TotalTime>
  <Words>801</Words>
  <Application>Microsoft Office PowerPoint</Application>
  <PresentationFormat>Custom</PresentationFormat>
  <Paragraphs>36</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Fidelity Template 2025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Berberich, Mary Beth</dc:creator>
  <cp:lastModifiedBy>Orciani, Emily</cp:lastModifiedBy>
  <cp:revision>170</cp:revision>
  <cp:lastPrinted>2019-10-11T15:47:54Z</cp:lastPrinted>
  <dcterms:created xsi:type="dcterms:W3CDTF">2021-08-31T19:07:37Z</dcterms:created>
  <dcterms:modified xsi:type="dcterms:W3CDTF">2025-12-04T18:35:17Z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0x010100295EC1BF5821EA4C8D99B765B49441C0</vt:lpwstr>
  </property>
  <property fmtid="{D5CDD505-2E9C-101B-9397-08002B2CF9AE}" pid="3" name="MediaServiceImageTags">
    <vt:lpwstr/>
  </property>
  <property fmtid="{D5CDD505-2E9C-101B-9397-08002B2CF9AE}" pid="4" name="MSIP_Label_03b2c423-eb5a-467c-866f-c54b6721c0c4_SetDate">
    <vt:lpwstr>2025-05-13T16:11:59Z</vt:lpwstr>
  </property>
  <property fmtid="{D5CDD505-2E9C-101B-9397-08002B2CF9AE}" pid="5" name="MSIP_Label_03b2c423-eb5a-467c-866f-c54b6721c0c4_SiteId">
    <vt:lpwstr>7521acbc-a68c-41e5-a975-1cf83066dd19</vt:lpwstr>
  </property>
  <property fmtid="{D5CDD505-2E9C-101B-9397-08002B2CF9AE}" pid="6" name="MSIP_Label_03b2c423-eb5a-467c-866f-c54b6721c0c4_Method">
    <vt:lpwstr>Privileged</vt:lpwstr>
  </property>
  <property fmtid="{D5CDD505-2E9C-101B-9397-08002B2CF9AE}" pid="7" name="MSIP_Label_03b2c423-eb5a-467c-866f-c54b6721c0c4_ActionId">
    <vt:lpwstr>8d7ee59b-9f1e-4361-a3c3-3de0e99686fb</vt:lpwstr>
  </property>
  <property fmtid="{D5CDD505-2E9C-101B-9397-08002B2CF9AE}" pid="8" name="ClassificationContentMarkingFooterText">
    <vt:lpwstr>Fidelity Internal Information</vt:lpwstr>
  </property>
  <property fmtid="{D5CDD505-2E9C-101B-9397-08002B2CF9AE}" pid="9" name="MSIP_Label_03b2c423-eb5a-467c-866f-c54b6721c0c4_ContentBits">
    <vt:lpwstr>2</vt:lpwstr>
  </property>
  <property fmtid="{D5CDD505-2E9C-101B-9397-08002B2CF9AE}" pid="10" name="ClassificationContentMarkingFooterLocations">
    <vt:lpwstr>Fidelity Template 2025:8</vt:lpwstr>
  </property>
  <property fmtid="{D5CDD505-2E9C-101B-9397-08002B2CF9AE}" pid="11" name="MSIP_Label_03b2c423-eb5a-467c-866f-c54b6721c0c4_Tag">
    <vt:lpwstr>50, 0, 1, 1</vt:lpwstr>
  </property>
  <property fmtid="{D5CDD505-2E9C-101B-9397-08002B2CF9AE}" pid="12" name="MSIP_Label_03b2c423-eb5a-467c-866f-c54b6721c0c4_Enabled">
    <vt:lpwstr>true</vt:lpwstr>
  </property>
  <property fmtid="{D5CDD505-2E9C-101B-9397-08002B2CF9AE}" pid="13" name="MSIP_Label_03b2c423-eb5a-467c-866f-c54b6721c0c4_Name">
    <vt:lpwstr>Fidelity Internal</vt:lpwstr>
  </property>
</Properties>
</file>