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sldIdLst>
    <p:sldId id="284" r:id="rId5"/>
  </p:sldIdLst>
  <p:sldSz cx="24387175" cy="13716000"/>
  <p:notesSz cx="20104100" cy="11309350"/>
  <p:embeddedFontLst>
    <p:embeddedFont>
      <p:font typeface="Fidelity Sans" panose="020B0503030202020204" pitchFamily="34" charset="0"/>
      <p:regular r:id="rId7"/>
      <p:bold r:id="rId8"/>
      <p:italic r:id="rId9"/>
      <p:boldItalic r:id="rId10"/>
    </p:embeddedFont>
    <p:embeddedFont>
      <p:font typeface="Fidelity Sans 2" panose="020B0504050501040104" pitchFamily="34" charset="0"/>
      <p:regular r:id="rId11"/>
      <p:bold r:id="rId12"/>
      <p:italic r:id="rId13"/>
      <p:boldItalic r:id="rId14"/>
    </p:embeddedFont>
    <p:embeddedFont>
      <p:font typeface="Fidelity Sans 2 Medium" panose="020B0604050501040104" pitchFamily="34" charset="0"/>
      <p:regular r:id="rId15"/>
      <p:italic r:id="rId16"/>
    </p:embeddedFont>
    <p:embeddedFont>
      <p:font typeface="Fidelity Slab Light" panose="02060404050501040104" pitchFamily="18" charset="0"/>
      <p:regular r:id="rId17"/>
      <p:italic r:id="rId18"/>
    </p:embeddedFont>
  </p:embeddedFontLst>
  <p:defaultTextStyle>
    <a:defPPr>
      <a:defRPr lang="en-US"/>
    </a:defPPr>
    <a:lvl1pPr marL="0" algn="l" defTabSz="1109076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1pPr>
    <a:lvl2pPr marL="554538" algn="l" defTabSz="1109076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2pPr>
    <a:lvl3pPr marL="1109076" algn="l" defTabSz="1109076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3pPr>
    <a:lvl4pPr marL="1663614" algn="l" defTabSz="1109076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4pPr>
    <a:lvl5pPr marL="2218152" algn="l" defTabSz="1109076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5pPr>
    <a:lvl6pPr marL="2772689" algn="l" defTabSz="1109076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6pPr>
    <a:lvl7pPr marL="3327227" algn="l" defTabSz="1109076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7pPr>
    <a:lvl8pPr marL="3881765" algn="l" defTabSz="1109076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8pPr>
    <a:lvl9pPr marL="4436303" algn="l" defTabSz="1109076" rtl="0" eaLnBrk="1" latinLnBrk="0" hangingPunct="1">
      <a:defRPr sz="21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0DA053-C685-3B91-9B90-C55FF86303C0}" name="Jones, Sean (OT2E3)" initials="JS(" userId="S::a692086@DSDOM1.DSROOT.FMR.COM::06a70ae8-e1be-48dc-923b-382779b838f7" providerId="AD"/>
  <p188:author id="{36AD435C-793B-4849-3D7A-08CCDF03B90F}" name="Pascascio, Tahisha" initials="PT" userId="S::a233521@DSDOM1.DSROOT.FMR.COM::906acfa0-d7be-4a34-9da8-bad656ffc2a5" providerId="AD"/>
  <p188:author id="{2FC61C8A-D62F-7BFD-F20E-CB8653F1D64E}" name="Shuffett, Myra" initials="SM" userId="S::a601198@dsdom1.dsroot.fmr.com::13600c01-405b-42ce-8789-75400ee1e6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40FF"/>
    <a:srgbClr val="69C6F1"/>
    <a:srgbClr val="5579BC"/>
    <a:srgbClr val="1DE4CA"/>
    <a:srgbClr val="467FF4"/>
    <a:srgbClr val="368727"/>
    <a:srgbClr val="368726"/>
    <a:srgbClr val="F9F7F5"/>
    <a:srgbClr val="6AD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7CD9E9-5430-4870-8738-04161017A787}" v="1" dt="2026-05-26T12:18:34.26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6"/>
    <p:restoredTop sz="94676"/>
  </p:normalViewPr>
  <p:slideViewPr>
    <p:cSldViewPr>
      <p:cViewPr varScale="1">
        <p:scale>
          <a:sx n="77" d="100"/>
          <a:sy n="77" d="100"/>
        </p:scale>
        <p:origin x="1044" y="112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microsoft.com/office/2016/11/relationships/changesInfo" Target="changesInfos/changesInfo1.xml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celi, Louis" userId="b1a9071a-9c3e-4c13-abcf-f985a2c09227" providerId="ADAL" clId="{E3B99771-40F8-5AB9-AB26-D56A7B3CD30E}"/>
    <pc:docChg chg="modSld modMainMaster">
      <pc:chgData name="Berceli, Louis" userId="b1a9071a-9c3e-4c13-abcf-f985a2c09227" providerId="ADAL" clId="{E3B99771-40F8-5AB9-AB26-D56A7B3CD30E}" dt="2026-05-18T19:24:32.911" v="0"/>
      <pc:docMkLst>
        <pc:docMk/>
      </pc:docMkLst>
      <pc:sldChg chg="modSp">
        <pc:chgData name="Berceli, Louis" userId="b1a9071a-9c3e-4c13-abcf-f985a2c09227" providerId="ADAL" clId="{E3B99771-40F8-5AB9-AB26-D56A7B3CD30E}" dt="2026-05-18T19:24:32.911" v="0"/>
        <pc:sldMkLst>
          <pc:docMk/>
          <pc:sldMk cId="3618561304" sldId="284"/>
        </pc:sldMkLst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2" creationId="{EE552573-26E7-0F43-AF8E-2233D5D96161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12" creationId="{175F76B6-088D-CF5E-F146-D2AED056F87C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13" creationId="{9ED1A983-09AE-F544-9467-6A6C2D3BE241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14" creationId="{662212E1-F7E3-F1E6-9228-69780082141C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16" creationId="{900C686F-4872-600F-A5EE-916B9F6AED10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18" creationId="{20D722BB-0F98-629F-3A6F-B168C674E120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19" creationId="{DD79712E-7CE3-C8BC-D353-03666EEEA154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20" creationId="{EE277EA2-AA00-9B1C-D5F5-6BA34C530B98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45" creationId="{3DE40B0B-79FF-6965-8F47-C33053E29F4E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k cId="3618561304" sldId="284"/>
            <ac:spMk id="46" creationId="{638D5E1B-3439-BE20-706D-A244114DF6C8}"/>
          </ac:spMkLst>
        </pc:spChg>
      </pc:sldChg>
      <pc:sldMasterChg chg="modSp modSldLayout">
        <pc:chgData name="Berceli, Louis" userId="b1a9071a-9c3e-4c13-abcf-f985a2c09227" providerId="ADAL" clId="{E3B99771-40F8-5AB9-AB26-D56A7B3CD30E}" dt="2026-05-18T19:24:32.911" v="0"/>
        <pc:sldMasterMkLst>
          <pc:docMk/>
          <pc:sldMasterMk cId="0" sldId="2147483648"/>
        </pc:sldMasterMkLst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Berceli, Louis" userId="b1a9071a-9c3e-4c13-abcf-f985a2c09227" providerId="ADAL" clId="{E3B99771-40F8-5AB9-AB26-D56A7B3CD30E}" dt="2026-05-18T19:24:32.911" v="0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Berceli, Louis" userId="b1a9071a-9c3e-4c13-abcf-f985a2c09227" providerId="ADAL" clId="{E3B99771-40F8-5AB9-AB26-D56A7B3CD30E}" dt="2026-05-18T19:24:32.911" v="0"/>
          <pc:sldLayoutMkLst>
            <pc:docMk/>
            <pc:sldMasterMk cId="0" sldId="2147483648"/>
            <pc:sldLayoutMk cId="0" sldId="2147483661"/>
          </pc:sldLayoutMkLst>
          <pc:spChg chg="mod">
            <ac:chgData name="Berceli, Louis" userId="b1a9071a-9c3e-4c13-abcf-f985a2c09227" providerId="ADAL" clId="{E3B99771-40F8-5AB9-AB26-D56A7B3CD30E}" dt="2026-05-18T19:24:32.911" v="0"/>
            <ac:spMkLst>
              <pc:docMk/>
              <pc:sldMasterMk cId="0" sldId="2147483648"/>
              <pc:sldLayoutMk cId="0" sldId="2147483661"/>
              <ac:spMk id="2" creationId="{00000000-0000-0000-0000-000000000000}"/>
            </ac:spMkLst>
          </pc:spChg>
          <pc:spChg chg="mod">
            <ac:chgData name="Berceli, Louis" userId="b1a9071a-9c3e-4c13-abcf-f985a2c09227" providerId="ADAL" clId="{E3B99771-40F8-5AB9-AB26-D56A7B3CD30E}" dt="2026-05-18T19:24:32.911" v="0"/>
            <ac:spMkLst>
              <pc:docMk/>
              <pc:sldMasterMk cId="0" sldId="2147483648"/>
              <pc:sldLayoutMk cId="0" sldId="2147483661"/>
              <ac:spMk id="3" creationId="{00000000-0000-0000-0000-000000000000}"/>
            </ac:spMkLst>
          </pc:spChg>
        </pc:sldLayoutChg>
        <pc:sldLayoutChg chg="modSp">
          <pc:chgData name="Berceli, Louis" userId="b1a9071a-9c3e-4c13-abcf-f985a2c09227" providerId="ADAL" clId="{E3B99771-40F8-5AB9-AB26-D56A7B3CD30E}" dt="2026-05-18T19:24:32.911" v="0"/>
          <pc:sldLayoutMkLst>
            <pc:docMk/>
            <pc:sldMasterMk cId="0" sldId="2147483648"/>
            <pc:sldLayoutMk cId="0" sldId="2147483662"/>
          </pc:sldLayoutMkLst>
          <pc:spChg chg="mod">
            <ac:chgData name="Berceli, Louis" userId="b1a9071a-9c3e-4c13-abcf-f985a2c09227" providerId="ADAL" clId="{E3B99771-40F8-5AB9-AB26-D56A7B3CD30E}" dt="2026-05-18T19:24:32.911" v="0"/>
            <ac:spMkLst>
              <pc:docMk/>
              <pc:sldMasterMk cId="0" sldId="2147483648"/>
              <pc:sldLayoutMk cId="0" sldId="2147483662"/>
              <ac:spMk id="2" creationId="{00000000-0000-0000-0000-000000000000}"/>
            </ac:spMkLst>
          </pc:spChg>
        </pc:sldLayoutChg>
        <pc:sldLayoutChg chg="modSp">
          <pc:chgData name="Berceli, Louis" userId="b1a9071a-9c3e-4c13-abcf-f985a2c09227" providerId="ADAL" clId="{E3B99771-40F8-5AB9-AB26-D56A7B3CD30E}" dt="2026-05-18T19:24:32.911" v="0"/>
          <pc:sldLayoutMkLst>
            <pc:docMk/>
            <pc:sldMasterMk cId="0" sldId="2147483648"/>
            <pc:sldLayoutMk cId="0" sldId="2147483663"/>
          </pc:sldLayoutMkLst>
          <pc:spChg chg="mod">
            <ac:chgData name="Berceli, Louis" userId="b1a9071a-9c3e-4c13-abcf-f985a2c09227" providerId="ADAL" clId="{E3B99771-40F8-5AB9-AB26-D56A7B3CD30E}" dt="2026-05-18T19:24:32.911" v="0"/>
            <ac:spMkLst>
              <pc:docMk/>
              <pc:sldMasterMk cId="0" sldId="2147483648"/>
              <pc:sldLayoutMk cId="0" sldId="2147483663"/>
              <ac:spMk id="2" creationId="{00000000-0000-0000-0000-000000000000}"/>
            </ac:spMkLst>
          </pc:spChg>
          <pc:spChg chg="mod">
            <ac:chgData name="Berceli, Louis" userId="b1a9071a-9c3e-4c13-abcf-f985a2c09227" providerId="ADAL" clId="{E3B99771-40F8-5AB9-AB26-D56A7B3CD30E}" dt="2026-05-18T19:24:32.911" v="0"/>
            <ac:spMkLst>
              <pc:docMk/>
              <pc:sldMasterMk cId="0" sldId="2147483648"/>
              <pc:sldLayoutMk cId="0" sldId="2147483663"/>
              <ac:spMk id="3" creationId="{00000000-0000-0000-0000-000000000000}"/>
            </ac:spMkLst>
          </pc:spChg>
          <pc:spChg chg="mod">
            <ac:chgData name="Berceli, Louis" userId="b1a9071a-9c3e-4c13-abcf-f985a2c09227" providerId="ADAL" clId="{E3B99771-40F8-5AB9-AB26-D56A7B3CD30E}" dt="2026-05-18T19:24:32.911" v="0"/>
            <ac:spMkLst>
              <pc:docMk/>
              <pc:sldMasterMk cId="0" sldId="2147483648"/>
              <pc:sldLayoutMk cId="0" sldId="2147483663"/>
              <ac:spMk id="4" creationId="{00000000-0000-0000-0000-000000000000}"/>
            </ac:spMkLst>
          </pc:spChg>
        </pc:sldLayoutChg>
        <pc:sldLayoutChg chg="modSp">
          <pc:chgData name="Berceli, Louis" userId="b1a9071a-9c3e-4c13-abcf-f985a2c09227" providerId="ADAL" clId="{E3B99771-40F8-5AB9-AB26-D56A7B3CD30E}" dt="2026-05-18T19:24:32.911" v="0"/>
          <pc:sldLayoutMkLst>
            <pc:docMk/>
            <pc:sldMasterMk cId="0" sldId="2147483648"/>
            <pc:sldLayoutMk cId="0" sldId="2147483664"/>
          </pc:sldLayoutMkLst>
          <pc:spChg chg="mod">
            <ac:chgData name="Berceli, Louis" userId="b1a9071a-9c3e-4c13-abcf-f985a2c09227" providerId="ADAL" clId="{E3B99771-40F8-5AB9-AB26-D56A7B3CD30E}" dt="2026-05-18T19:24:32.911" v="0"/>
            <ac:spMkLst>
              <pc:docMk/>
              <pc:sldMasterMk cId="0" sldId="2147483648"/>
              <pc:sldLayoutMk cId="0" sldId="2147483664"/>
              <ac:spMk id="2" creationId="{00000000-0000-0000-0000-000000000000}"/>
            </ac:spMkLst>
          </pc:spChg>
        </pc:sldLayoutChg>
      </pc:sldMasterChg>
    </pc:docChg>
  </pc:docChgLst>
  <pc:docChgLst>
    <pc:chgData name="Dillon, Sheila" userId="69fcf7fe-ce56-4fcd-a06b-71a88b84e954" providerId="ADAL" clId="{AE9B3B43-7D83-5D97-B63C-C371C101F075}"/>
    <pc:docChg chg="undo custSel addSld delSld modSld">
      <pc:chgData name="Dillon, Sheila" userId="69fcf7fe-ce56-4fcd-a06b-71a88b84e954" providerId="ADAL" clId="{AE9B3B43-7D83-5D97-B63C-C371C101F075}" dt="2026-05-12T18:33:59.349" v="383" actId="2696"/>
      <pc:docMkLst>
        <pc:docMk/>
      </pc:docMkLst>
      <pc:sldChg chg="addSp delSp modSp add mod">
        <pc:chgData name="Dillon, Sheila" userId="69fcf7fe-ce56-4fcd-a06b-71a88b84e954" providerId="ADAL" clId="{AE9B3B43-7D83-5D97-B63C-C371C101F075}" dt="2026-05-08T16:27:43.106" v="382" actId="20577"/>
        <pc:sldMkLst>
          <pc:docMk/>
          <pc:sldMk cId="3618561304" sldId="284"/>
        </pc:sldMkLst>
        <pc:spChg chg="mod">
          <ac:chgData name="Dillon, Sheila" userId="69fcf7fe-ce56-4fcd-a06b-71a88b84e954" providerId="ADAL" clId="{AE9B3B43-7D83-5D97-B63C-C371C101F075}" dt="2026-05-01T00:12:37.768" v="292"/>
          <ac:spMkLst>
            <pc:docMk/>
            <pc:sldMk cId="3618561304" sldId="284"/>
            <ac:spMk id="2" creationId="{EE552573-26E7-0F43-AF8E-2233D5D96161}"/>
          </ac:spMkLst>
        </pc:spChg>
        <pc:spChg chg="mod">
          <ac:chgData name="Dillon, Sheila" userId="69fcf7fe-ce56-4fcd-a06b-71a88b84e954" providerId="ADAL" clId="{AE9B3B43-7D83-5D97-B63C-C371C101F075}" dt="2026-05-07T18:16:15.190" v="352" actId="20577"/>
          <ac:spMkLst>
            <pc:docMk/>
            <pc:sldMk cId="3618561304" sldId="284"/>
            <ac:spMk id="12" creationId="{175F76B6-088D-CF5E-F146-D2AED056F87C}"/>
          </ac:spMkLst>
        </pc:spChg>
        <pc:spChg chg="mod">
          <ac:chgData name="Dillon, Sheila" userId="69fcf7fe-ce56-4fcd-a06b-71a88b84e954" providerId="ADAL" clId="{AE9B3B43-7D83-5D97-B63C-C371C101F075}" dt="2026-04-26T23:27:35.897" v="104"/>
          <ac:spMkLst>
            <pc:docMk/>
            <pc:sldMk cId="3618561304" sldId="284"/>
            <ac:spMk id="13" creationId="{9ED1A983-09AE-F544-9467-6A6C2D3BE241}"/>
          </ac:spMkLst>
        </pc:spChg>
        <pc:spChg chg="mod topLvl">
          <ac:chgData name="Dillon, Sheila" userId="69fcf7fe-ce56-4fcd-a06b-71a88b84e954" providerId="ADAL" clId="{AE9B3B43-7D83-5D97-B63C-C371C101F075}" dt="2026-05-01T01:23:04.523" v="310" actId="12789"/>
          <ac:spMkLst>
            <pc:docMk/>
            <pc:sldMk cId="3618561304" sldId="284"/>
            <ac:spMk id="14" creationId="{662212E1-F7E3-F1E6-9228-69780082141C}"/>
          </ac:spMkLst>
        </pc:spChg>
        <pc:spChg chg="mod">
          <ac:chgData name="Dillon, Sheila" userId="69fcf7fe-ce56-4fcd-a06b-71a88b84e954" providerId="ADAL" clId="{AE9B3B43-7D83-5D97-B63C-C371C101F075}" dt="2026-04-26T23:27:35.897" v="104"/>
          <ac:spMkLst>
            <pc:docMk/>
            <pc:sldMk cId="3618561304" sldId="284"/>
            <ac:spMk id="16" creationId="{900C686F-4872-600F-A5EE-916B9F6AED10}"/>
          </ac:spMkLst>
        </pc:spChg>
        <pc:spChg chg="mod">
          <ac:chgData name="Dillon, Sheila" userId="69fcf7fe-ce56-4fcd-a06b-71a88b84e954" providerId="ADAL" clId="{AE9B3B43-7D83-5D97-B63C-C371C101F075}" dt="2026-04-26T23:27:35.897" v="104"/>
          <ac:spMkLst>
            <pc:docMk/>
            <pc:sldMk cId="3618561304" sldId="284"/>
            <ac:spMk id="18" creationId="{20D722BB-0F98-629F-3A6F-B168C674E120}"/>
          </ac:spMkLst>
        </pc:spChg>
        <pc:spChg chg="mod">
          <ac:chgData name="Dillon, Sheila" userId="69fcf7fe-ce56-4fcd-a06b-71a88b84e954" providerId="ADAL" clId="{AE9B3B43-7D83-5D97-B63C-C371C101F075}" dt="2026-05-01T01:23:05.073" v="311" actId="1076"/>
          <ac:spMkLst>
            <pc:docMk/>
            <pc:sldMk cId="3618561304" sldId="284"/>
            <ac:spMk id="19" creationId="{DD79712E-7CE3-C8BC-D353-03666EEEA154}"/>
          </ac:spMkLst>
        </pc:spChg>
        <pc:spChg chg="mod">
          <ac:chgData name="Dillon, Sheila" userId="69fcf7fe-ce56-4fcd-a06b-71a88b84e954" providerId="ADAL" clId="{AE9B3B43-7D83-5D97-B63C-C371C101F075}" dt="2026-04-26T23:27:35.897" v="104"/>
          <ac:spMkLst>
            <pc:docMk/>
            <pc:sldMk cId="3618561304" sldId="284"/>
            <ac:spMk id="20" creationId="{EE277EA2-AA00-9B1C-D5F5-6BA34C530B98}"/>
          </ac:spMkLst>
        </pc:spChg>
        <pc:spChg chg="mod">
          <ac:chgData name="Dillon, Sheila" userId="69fcf7fe-ce56-4fcd-a06b-71a88b84e954" providerId="ADAL" clId="{AE9B3B43-7D83-5D97-B63C-C371C101F075}" dt="2026-04-30T14:28:55.181" v="235" actId="166"/>
          <ac:spMkLst>
            <pc:docMk/>
            <pc:sldMk cId="3618561304" sldId="284"/>
            <ac:spMk id="25" creationId="{AAC083E6-F237-CADB-9F60-CD3F4705E065}"/>
          </ac:spMkLst>
        </pc:spChg>
        <pc:spChg chg="mod">
          <ac:chgData name="Dillon, Sheila" userId="69fcf7fe-ce56-4fcd-a06b-71a88b84e954" providerId="ADAL" clId="{AE9B3B43-7D83-5D97-B63C-C371C101F075}" dt="2026-05-07T18:16:32.509" v="380" actId="20577"/>
          <ac:spMkLst>
            <pc:docMk/>
            <pc:sldMk cId="3618561304" sldId="284"/>
            <ac:spMk id="45" creationId="{3DE40B0B-79FF-6965-8F47-C33053E29F4E}"/>
          </ac:spMkLst>
        </pc:spChg>
        <pc:spChg chg="mod">
          <ac:chgData name="Dillon, Sheila" userId="69fcf7fe-ce56-4fcd-a06b-71a88b84e954" providerId="ADAL" clId="{AE9B3B43-7D83-5D97-B63C-C371C101F075}" dt="2026-05-08T16:27:43.106" v="382" actId="20577"/>
          <ac:spMkLst>
            <pc:docMk/>
            <pc:sldMk cId="3618561304" sldId="284"/>
            <ac:spMk id="46" creationId="{638D5E1B-3439-BE20-706D-A244114DF6C8}"/>
          </ac:spMkLst>
        </pc:spChg>
        <pc:grpChg chg="mod topLvl">
          <ac:chgData name="Dillon, Sheila" userId="69fcf7fe-ce56-4fcd-a06b-71a88b84e954" providerId="ADAL" clId="{AE9B3B43-7D83-5D97-B63C-C371C101F075}" dt="2026-04-30T14:31:55.281" v="283" actId="166"/>
          <ac:grpSpMkLst>
            <pc:docMk/>
            <pc:sldMk cId="3618561304" sldId="284"/>
            <ac:grpSpMk id="11" creationId="{3256405D-8518-C168-6814-ACF0B2729C73}"/>
          </ac:grpSpMkLst>
        </pc:grpChg>
        <pc:picChg chg="add mod">
          <ac:chgData name="Dillon, Sheila" userId="69fcf7fe-ce56-4fcd-a06b-71a88b84e954" providerId="ADAL" clId="{AE9B3B43-7D83-5D97-B63C-C371C101F075}" dt="2026-05-01T01:23:04.523" v="310" actId="12789"/>
          <ac:picMkLst>
            <pc:docMk/>
            <pc:sldMk cId="3618561304" sldId="284"/>
            <ac:picMk id="6" creationId="{612D4164-9C03-9728-AB99-D7B84B730718}"/>
          </ac:picMkLst>
        </pc:picChg>
        <pc:picChg chg="mod topLvl modCrop">
          <ac:chgData name="Dillon, Sheila" userId="69fcf7fe-ce56-4fcd-a06b-71a88b84e954" providerId="ADAL" clId="{AE9B3B43-7D83-5D97-B63C-C371C101F075}" dt="2026-04-30T14:31:00.629" v="275" actId="1076"/>
          <ac:picMkLst>
            <pc:docMk/>
            <pc:sldMk cId="3618561304" sldId="284"/>
            <ac:picMk id="8" creationId="{6A3E2631-11EC-E819-945E-0A45B2FF1DBE}"/>
          </ac:picMkLst>
        </pc:picChg>
        <pc:picChg chg="mod topLvl">
          <ac:chgData name="Dillon, Sheila" userId="69fcf7fe-ce56-4fcd-a06b-71a88b84e954" providerId="ADAL" clId="{AE9B3B43-7D83-5D97-B63C-C371C101F075}" dt="2026-04-30T14:26:58.511" v="205" actId="165"/>
          <ac:picMkLst>
            <pc:docMk/>
            <pc:sldMk cId="3618561304" sldId="284"/>
            <ac:picMk id="10" creationId="{D1991740-24E1-3843-0AD0-7A35B1071AEE}"/>
          </ac:picMkLst>
        </pc:picChg>
        <pc:picChg chg="add mod modCrop">
          <ac:chgData name="Dillon, Sheila" userId="69fcf7fe-ce56-4fcd-a06b-71a88b84e954" providerId="ADAL" clId="{AE9B3B43-7D83-5D97-B63C-C371C101F075}" dt="2026-04-30T14:31:30.481" v="280" actId="1076"/>
          <ac:picMkLst>
            <pc:docMk/>
            <pc:sldMk cId="3618561304" sldId="284"/>
            <ac:picMk id="15" creationId="{4BF8604D-C56D-5C23-8776-B03D9DFCAD5E}"/>
          </ac:picMkLst>
        </pc:picChg>
        <pc:picChg chg="add mod modCrop">
          <ac:chgData name="Dillon, Sheila" userId="69fcf7fe-ce56-4fcd-a06b-71a88b84e954" providerId="ADAL" clId="{AE9B3B43-7D83-5D97-B63C-C371C101F075}" dt="2026-04-30T14:28:44.773" v="233" actId="18131"/>
          <ac:picMkLst>
            <pc:docMk/>
            <pc:sldMk cId="3618561304" sldId="284"/>
            <ac:picMk id="23" creationId="{9BC25809-3317-BE0B-FE9A-55F7C9B29C38}"/>
          </ac:picMkLst>
        </pc:picChg>
        <pc:picChg chg="add mod modCrop">
          <ac:chgData name="Dillon, Sheila" userId="69fcf7fe-ce56-4fcd-a06b-71a88b84e954" providerId="ADAL" clId="{AE9B3B43-7D83-5D97-B63C-C371C101F075}" dt="2026-04-30T14:31:36.583" v="282" actId="732"/>
          <ac:picMkLst>
            <pc:docMk/>
            <pc:sldMk cId="3618561304" sldId="284"/>
            <ac:picMk id="26" creationId="{5F249F6E-1809-A66B-36F8-152F85D75804}"/>
          </ac:picMkLst>
        </pc:picChg>
      </pc:sldChg>
    </pc:docChg>
  </pc:docChgLst>
  <pc:docChgLst>
    <pc:chgData name="Talib, Sebastian" userId="d1628533-8982-405e-bb60-d4a05e22154d" providerId="ADAL" clId="{7FE734C1-B88F-450D-B7F7-22E49E3741C3}"/>
    <pc:docChg chg="mod modMainMaster">
      <pc:chgData name="Talib, Sebastian" userId="d1628533-8982-405e-bb60-d4a05e22154d" providerId="ADAL" clId="{7FE734C1-B88F-450D-B7F7-22E49E3741C3}" dt="2026-05-26T12:18:22.895" v="1" actId="33475"/>
      <pc:docMkLst>
        <pc:docMk/>
      </pc:docMkLst>
      <pc:sldMasterChg chg="delSp mod">
        <pc:chgData name="Talib, Sebastian" userId="d1628533-8982-405e-bb60-d4a05e22154d" providerId="ADAL" clId="{7FE734C1-B88F-450D-B7F7-22E49E3741C3}" dt="2026-05-26T12:18:22.893" v="0" actId="33475"/>
        <pc:sldMasterMkLst>
          <pc:docMk/>
          <pc:sldMasterMk cId="0" sldId="2147483648"/>
        </pc:sldMasterMkLst>
        <pc:spChg chg="del">
          <ac:chgData name="Talib, Sebastian" userId="d1628533-8982-405e-bb60-d4a05e22154d" providerId="ADAL" clId="{7FE734C1-B88F-450D-B7F7-22E49E3741C3}" dt="2026-05-26T12:18:22.893" v="0" actId="33475"/>
          <ac:spMkLst>
            <pc:docMk/>
            <pc:sldMasterMk cId="0" sldId="2147483648"/>
            <ac:spMk id="8" creationId="{063A6D42-AB98-2F59-A39F-BFC031C178E6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4E03-F590-BB45-9621-A5A440165BD0}" type="datetimeFigureOut">
              <a:rPr lang="en-US" smtClean="0"/>
              <a:t>05/26/2026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AE284-0F1D-3442-9336-EB0974B47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09076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1pPr>
    <a:lvl2pPr marL="554538" algn="l" defTabSz="1109076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2pPr>
    <a:lvl3pPr marL="1109076" algn="l" defTabSz="1109076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3pPr>
    <a:lvl4pPr marL="1663614" algn="l" defTabSz="1109076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4pPr>
    <a:lvl5pPr marL="2218152" algn="l" defTabSz="1109076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5pPr>
    <a:lvl6pPr marL="2772689" algn="l" defTabSz="1109076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6pPr>
    <a:lvl7pPr marL="3327227" algn="l" defTabSz="1109076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7pPr>
    <a:lvl8pPr marL="3881765" algn="l" defTabSz="1109076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8pPr>
    <a:lvl9pPr marL="4436303" algn="l" defTabSz="1109076" rtl="0" eaLnBrk="1" latinLnBrk="0" hangingPunct="1">
      <a:defRPr sz="14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12E38-086E-4B37-6E78-11E673B3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34610B-7801-C170-D54F-3D3DE6FF2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C2D78-E755-42BC-4A44-264F3B2D6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5E5B0-C77A-924D-D25B-3CA6EF922C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AE284-0F1D-3442-9336-EB0974B47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4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9038" y="4251960"/>
            <a:ext cx="207291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658076" y="7680961"/>
            <a:ext cx="1707102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6531" y="2425382"/>
            <a:ext cx="21434113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6531" y="2425382"/>
            <a:ext cx="21434113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19359" y="3154680"/>
            <a:ext cx="106084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2559394" y="3154680"/>
            <a:ext cx="106084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6531" y="2425382"/>
            <a:ext cx="21434113" cy="597215"/>
          </a:xfrm>
        </p:spPr>
        <p:txBody>
          <a:bodyPr lIns="0" tIns="0" rIns="0" bIns="0"/>
          <a:lstStyle>
            <a:lvl1pPr>
              <a:defRPr sz="3881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6531" y="2425382"/>
            <a:ext cx="2143411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Fidelity Sans"/>
                <a:cs typeface="Fidelity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9359" y="3154680"/>
            <a:ext cx="2194845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291640" y="12755881"/>
            <a:ext cx="7803896" cy="3359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219359" y="12755881"/>
            <a:ext cx="5609050" cy="3359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05/26/2026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558768" y="12755881"/>
            <a:ext cx="5609050" cy="3359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54492">
        <a:defRPr>
          <a:latin typeface="+mn-lt"/>
          <a:ea typeface="+mn-ea"/>
          <a:cs typeface="+mn-cs"/>
        </a:defRPr>
      </a:lvl2pPr>
      <a:lvl3pPr marL="1108984">
        <a:defRPr>
          <a:latin typeface="+mn-lt"/>
          <a:ea typeface="+mn-ea"/>
          <a:cs typeface="+mn-cs"/>
        </a:defRPr>
      </a:lvl3pPr>
      <a:lvl4pPr marL="1663476">
        <a:defRPr>
          <a:latin typeface="+mn-lt"/>
          <a:ea typeface="+mn-ea"/>
          <a:cs typeface="+mn-cs"/>
        </a:defRPr>
      </a:lvl4pPr>
      <a:lvl5pPr marL="2217969">
        <a:defRPr>
          <a:latin typeface="+mn-lt"/>
          <a:ea typeface="+mn-ea"/>
          <a:cs typeface="+mn-cs"/>
        </a:defRPr>
      </a:lvl5pPr>
      <a:lvl6pPr marL="2772461">
        <a:defRPr>
          <a:latin typeface="+mn-lt"/>
          <a:ea typeface="+mn-ea"/>
          <a:cs typeface="+mn-cs"/>
        </a:defRPr>
      </a:lvl6pPr>
      <a:lvl7pPr marL="3326953">
        <a:defRPr>
          <a:latin typeface="+mn-lt"/>
          <a:ea typeface="+mn-ea"/>
          <a:cs typeface="+mn-cs"/>
        </a:defRPr>
      </a:lvl7pPr>
      <a:lvl8pPr marL="3881445">
        <a:defRPr>
          <a:latin typeface="+mn-lt"/>
          <a:ea typeface="+mn-ea"/>
          <a:cs typeface="+mn-cs"/>
        </a:defRPr>
      </a:lvl8pPr>
      <a:lvl9pPr marL="443593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54492">
        <a:defRPr>
          <a:latin typeface="+mn-lt"/>
          <a:ea typeface="+mn-ea"/>
          <a:cs typeface="+mn-cs"/>
        </a:defRPr>
      </a:lvl2pPr>
      <a:lvl3pPr marL="1108984">
        <a:defRPr>
          <a:latin typeface="+mn-lt"/>
          <a:ea typeface="+mn-ea"/>
          <a:cs typeface="+mn-cs"/>
        </a:defRPr>
      </a:lvl3pPr>
      <a:lvl4pPr marL="1663476">
        <a:defRPr>
          <a:latin typeface="+mn-lt"/>
          <a:ea typeface="+mn-ea"/>
          <a:cs typeface="+mn-cs"/>
        </a:defRPr>
      </a:lvl4pPr>
      <a:lvl5pPr marL="2217969">
        <a:defRPr>
          <a:latin typeface="+mn-lt"/>
          <a:ea typeface="+mn-ea"/>
          <a:cs typeface="+mn-cs"/>
        </a:defRPr>
      </a:lvl5pPr>
      <a:lvl6pPr marL="2772461">
        <a:defRPr>
          <a:latin typeface="+mn-lt"/>
          <a:ea typeface="+mn-ea"/>
          <a:cs typeface="+mn-cs"/>
        </a:defRPr>
      </a:lvl6pPr>
      <a:lvl7pPr marL="3326953">
        <a:defRPr>
          <a:latin typeface="+mn-lt"/>
          <a:ea typeface="+mn-ea"/>
          <a:cs typeface="+mn-cs"/>
        </a:defRPr>
      </a:lvl7pPr>
      <a:lvl8pPr marL="3881445">
        <a:defRPr>
          <a:latin typeface="+mn-lt"/>
          <a:ea typeface="+mn-ea"/>
          <a:cs typeface="+mn-cs"/>
        </a:defRPr>
      </a:lvl8pPr>
      <a:lvl9pPr marL="443593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D403A-C028-22DF-3D37-8B9E1FD4D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3E2631-11EC-E819-945E-0A45B2FF1D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01691" y="-108067"/>
            <a:ext cx="3990741" cy="428953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249F6E-1809-A66B-36F8-152F85D758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01691" y="7368668"/>
            <a:ext cx="3983040" cy="43636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F8604D-C56D-5C23-8776-B03D9DFCAD5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56833" y="4041158"/>
            <a:ext cx="3935600" cy="339997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D79712E-7CE3-C8BC-D353-03666EEEA154}"/>
              </a:ext>
            </a:extLst>
          </p:cNvPr>
          <p:cNvSpPr/>
          <p:nvPr/>
        </p:nvSpPr>
        <p:spPr>
          <a:xfrm>
            <a:off x="2442" y="30349"/>
            <a:ext cx="12728057" cy="11664982"/>
          </a:xfrm>
          <a:prstGeom prst="rect">
            <a:avLst/>
          </a:prstGeom>
          <a:solidFill>
            <a:srgbClr val="F9F7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8"/>
          </a:p>
        </p:txBody>
      </p:sp>
      <p:sp>
        <p:nvSpPr>
          <p:cNvPr id="45" name="object 3">
            <a:extLst>
              <a:ext uri="{FF2B5EF4-FFF2-40B4-BE49-F238E27FC236}">
                <a16:creationId xmlns:a16="http://schemas.microsoft.com/office/drawing/2014/main" id="{3DE40B0B-79FF-6965-8F47-C33053E29F4E}"/>
              </a:ext>
            </a:extLst>
          </p:cNvPr>
          <p:cNvSpPr txBox="1"/>
          <p:nvPr/>
        </p:nvSpPr>
        <p:spPr>
          <a:xfrm>
            <a:off x="826480" y="6832417"/>
            <a:ext cx="10442952" cy="1584427"/>
          </a:xfrm>
          <a:prstGeom prst="rect">
            <a:avLst/>
          </a:prstGeom>
        </p:spPr>
        <p:txBody>
          <a:bodyPr vert="horz" wrap="square" lIns="0" tIns="13862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668" dirty="0">
                <a:latin typeface="Fidelity Sans 2" panose="020B0504050501040104" pitchFamily="34" charset="77"/>
              </a:rPr>
              <a:t>This Disability Pride Month, find education and resources tailored </a:t>
            </a:r>
            <a:br>
              <a:rPr lang="en-US" sz="2668" dirty="0">
                <a:latin typeface="Fidelity Sans 2" panose="020B0504050501040104" pitchFamily="34" charset="77"/>
              </a:rPr>
            </a:br>
            <a:r>
              <a:rPr lang="en-US" sz="2668" dirty="0">
                <a:latin typeface="Fidelity Sans 2" panose="020B0504050501040104" pitchFamily="34" charset="77"/>
              </a:rPr>
              <a:t>to help employees </a:t>
            </a:r>
            <a:r>
              <a:rPr lang="en-US" sz="2668">
                <a:latin typeface="Fidelity Sans 2" panose="020B0504050501040104" pitchFamily="34" charset="77"/>
              </a:rPr>
              <a:t>with disabilities reach </a:t>
            </a:r>
            <a:r>
              <a:rPr lang="en-US" sz="2668" dirty="0">
                <a:latin typeface="Fidelity Sans 2" panose="020B0504050501040104" pitchFamily="34" charset="77"/>
              </a:rPr>
              <a:t>their financial goals and prepare for the future.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38D5E1B-3439-BE20-706D-A244114DF6C8}"/>
              </a:ext>
            </a:extLst>
          </p:cNvPr>
          <p:cNvSpPr txBox="1"/>
          <p:nvPr/>
        </p:nvSpPr>
        <p:spPr>
          <a:xfrm>
            <a:off x="826481" y="3120187"/>
            <a:ext cx="11367106" cy="34583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8247" dirty="0">
                <a:solidFill>
                  <a:srgbClr val="368726"/>
                </a:solidFill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Review your plan </a:t>
            </a:r>
            <a:br>
              <a:rPr lang="en-US" sz="8247" dirty="0">
                <a:solidFill>
                  <a:srgbClr val="368726"/>
                </a:solidFill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</a:br>
            <a:r>
              <a:rPr lang="en-US" sz="8247" dirty="0">
                <a:solidFill>
                  <a:srgbClr val="368726"/>
                </a:solidFill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for everyday and </a:t>
            </a:r>
            <a:r>
              <a:rPr lang="en-US" sz="8247">
                <a:solidFill>
                  <a:srgbClr val="368726"/>
                </a:solidFill>
                <a:latin typeface="Fidelity Slab Light" panose="02060404050501040104" pitchFamily="18" charset="77"/>
                <a:ea typeface="Roboto Slab Light" pitchFamily="2" charset="0"/>
                <a:cs typeface="Calibri" panose="020F0502020204030204" pitchFamily="34" charset="0"/>
              </a:rPr>
              <a:t>unexpected expenses.</a:t>
            </a:r>
            <a:endParaRPr lang="en-US" sz="8247" dirty="0">
              <a:solidFill>
                <a:srgbClr val="368726"/>
              </a:solidFill>
              <a:latin typeface="Fidelity Slab Light" panose="02060404050501040104" pitchFamily="18" charset="77"/>
              <a:ea typeface="Roboto Slab Light" pitchFamily="2" charset="0"/>
              <a:cs typeface="Calibri" panose="020F0502020204030204" pitchFamily="34" charset="0"/>
            </a:endParaRPr>
          </a:p>
        </p:txBody>
      </p:sp>
      <p:pic>
        <p:nvPicPr>
          <p:cNvPr id="22" name="Picture 2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D690DF1-32E4-6D8C-875C-CE16E91D9A5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539" y="1177383"/>
            <a:ext cx="3341887" cy="735473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175F76B6-088D-CF5E-F146-D2AED056F87C}"/>
              </a:ext>
            </a:extLst>
          </p:cNvPr>
          <p:cNvSpPr txBox="1"/>
          <p:nvPr/>
        </p:nvSpPr>
        <p:spPr>
          <a:xfrm>
            <a:off x="3521108" y="9482212"/>
            <a:ext cx="8147948" cy="1484272"/>
          </a:xfrm>
          <a:prstGeom prst="rect">
            <a:avLst/>
          </a:prstGeom>
        </p:spPr>
        <p:txBody>
          <a:bodyPr vert="horz" wrap="square" lIns="0" tIns="13862" rIns="0" bIns="0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91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  <a:t>Scan the QR code or visit </a:t>
            </a:r>
            <a:br>
              <a:rPr lang="en-US" sz="2911" b="1" dirty="0">
                <a:solidFill>
                  <a:srgbClr val="000000"/>
                </a:solidFill>
                <a:latin typeface="Fidelity Sans" panose="020B0503030202020204" pitchFamily="34" charset="77"/>
                <a:ea typeface="Calibri" panose="020F0502020204030204" pitchFamily="34" charset="0"/>
              </a:rPr>
            </a:br>
            <a:r>
              <a:rPr lang="en-US" sz="2911" b="1" dirty="0" err="1">
                <a:solidFill>
                  <a:srgbClr val="368727"/>
                </a:solidFill>
                <a:latin typeface="Fidelity Sans 2 Medium" panose="020B0504050501040104" pitchFamily="34" charset="77"/>
              </a:rPr>
              <a:t>Fidelity.com</a:t>
            </a:r>
            <a:r>
              <a:rPr lang="en-US" sz="2911" b="1" dirty="0">
                <a:solidFill>
                  <a:srgbClr val="368727"/>
                </a:solidFill>
                <a:latin typeface="Fidelity Sans 2 Medium" panose="020B0504050501040104" pitchFamily="34" charset="77"/>
              </a:rPr>
              <a:t>/</a:t>
            </a:r>
            <a:r>
              <a:rPr lang="en-US" sz="2911" b="1" dirty="0" err="1">
                <a:solidFill>
                  <a:srgbClr val="368727"/>
                </a:solidFill>
                <a:latin typeface="Fidelity Sans 2 Medium" panose="020B0504050501040104" pitchFamily="34" charset="77"/>
              </a:rPr>
              <a:t>DisabilityCommunityResources</a:t>
            </a:r>
            <a:endParaRPr lang="en-US" sz="2911" b="1" dirty="0">
              <a:solidFill>
                <a:srgbClr val="368727"/>
              </a:solidFill>
              <a:latin typeface="Fidelity Sans 2 Medium" panose="020B0504050501040104" pitchFamily="34" charset="77"/>
            </a:endParaRPr>
          </a:p>
          <a:p>
            <a:pPr>
              <a:lnSpc>
                <a:spcPct val="112000"/>
              </a:lnSpc>
            </a:pPr>
            <a:endParaRPr lang="en-US" sz="2911" dirty="0">
              <a:solidFill>
                <a:srgbClr val="000000"/>
              </a:solidFill>
              <a:latin typeface="Fidelity Sans" panose="020B0503030202020204" pitchFamily="34" charset="77"/>
              <a:ea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2212E1-F7E3-F1E6-9228-69780082141C}"/>
              </a:ext>
            </a:extLst>
          </p:cNvPr>
          <p:cNvSpPr/>
          <p:nvPr/>
        </p:nvSpPr>
        <p:spPr>
          <a:xfrm>
            <a:off x="826481" y="8891141"/>
            <a:ext cx="2263047" cy="2263047"/>
          </a:xfrm>
          <a:prstGeom prst="rect">
            <a:avLst/>
          </a:prstGeom>
          <a:solidFill>
            <a:srgbClr val="368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8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991740-24E1-3843-0AD0-7A35B1071AE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730499" y="-36466"/>
            <a:ext cx="7794129" cy="117318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BC25809-3317-BE0B-FE9A-55F7C9B29C3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17625" y="-41531"/>
            <a:ext cx="7507003" cy="1177386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AC083E6-F237-CADB-9F60-CD3F4705E065}"/>
              </a:ext>
            </a:extLst>
          </p:cNvPr>
          <p:cNvSpPr/>
          <p:nvPr/>
        </p:nvSpPr>
        <p:spPr>
          <a:xfrm>
            <a:off x="2443" y="11663607"/>
            <a:ext cx="24352050" cy="2016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8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EE552573-26E7-0F43-AF8E-2233D5D96161}"/>
              </a:ext>
            </a:extLst>
          </p:cNvPr>
          <p:cNvSpPr txBox="1"/>
          <p:nvPr/>
        </p:nvSpPr>
        <p:spPr>
          <a:xfrm>
            <a:off x="918897" y="11878744"/>
            <a:ext cx="17836190" cy="1352530"/>
          </a:xfrm>
          <a:prstGeom prst="rect">
            <a:avLst/>
          </a:prstGeom>
        </p:spPr>
        <p:txBody>
          <a:bodyPr vert="horz" wrap="square" lIns="0" tIns="172509" rIns="0" bIns="0" rtlCol="0">
            <a:spAutoFit/>
          </a:bodyPr>
          <a:lstStyle/>
          <a:p>
            <a:pPr defTabSz="1108984">
              <a:lnSpc>
                <a:spcPct val="90000"/>
              </a:lnSpc>
              <a:spcAft>
                <a:spcPts val="364"/>
              </a:spcAft>
              <a:defRPr/>
            </a:pPr>
            <a:r>
              <a:rPr lang="en-US" sz="1940" b="1" spc="-28" dirty="0">
                <a:solidFill>
                  <a:srgbClr val="4C4C4C"/>
                </a:solidFill>
                <a:latin typeface="Fidelity Sans" panose="020B0503030202020204" pitchFamily="34" charset="77"/>
              </a:rPr>
              <a:t>Investing involves risk, including risk of loss.</a:t>
            </a:r>
          </a:p>
          <a:p>
            <a:pPr defTabSz="1108984">
              <a:lnSpc>
                <a:spcPct val="90000"/>
              </a:lnSpc>
              <a:spcAft>
                <a:spcPts val="364"/>
              </a:spcAft>
              <a:defRPr/>
            </a:pPr>
            <a:r>
              <a:rPr lang="en-US" sz="1819" spc="-28" dirty="0">
                <a:solidFill>
                  <a:srgbClr val="4C4C4C"/>
                </a:solidFill>
                <a:latin typeface="Fidelity Sans" panose="020B0503030202020204" pitchFamily="34" charset="77"/>
              </a:rPr>
              <a:t>The Fidelity Investments logo is a registered service mark of FMR LLC.</a:t>
            </a:r>
          </a:p>
          <a:p>
            <a:pPr defTabSz="1108984">
              <a:lnSpc>
                <a:spcPct val="90000"/>
              </a:lnSpc>
              <a:spcAft>
                <a:spcPts val="364"/>
              </a:spcAft>
              <a:defRPr/>
            </a:pPr>
            <a:r>
              <a:rPr lang="en-US" sz="1819" spc="-28" dirty="0">
                <a:solidFill>
                  <a:srgbClr val="4C4C4C"/>
                </a:solidFill>
                <a:latin typeface="Fidelity Sans" panose="020B0503030202020204" pitchFamily="34" charset="77"/>
              </a:rPr>
              <a:t>Fidelity Brokerage Services LLC, Member NYSE, SIPC, 900 Salem Street, Smithfield, RI 02917 </a:t>
            </a:r>
          </a:p>
          <a:p>
            <a:pPr defTabSz="1108984">
              <a:lnSpc>
                <a:spcPct val="90000"/>
              </a:lnSpc>
              <a:spcAft>
                <a:spcPts val="364"/>
              </a:spcAft>
              <a:defRPr/>
            </a:pPr>
            <a:r>
              <a:rPr lang="en-US" sz="1819" spc="-28" dirty="0">
                <a:solidFill>
                  <a:srgbClr val="4C4C4C"/>
                </a:solidFill>
                <a:latin typeface="Fidelity Sans" panose="020B0503030202020204" pitchFamily="34" charset="77"/>
              </a:rPr>
              <a:t>© 2026 FMR LLC. All rights reserved. 1259261.1.0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56405D-8518-C168-6814-ACF0B2729C73}"/>
              </a:ext>
            </a:extLst>
          </p:cNvPr>
          <p:cNvGrpSpPr/>
          <p:nvPr/>
        </p:nvGrpSpPr>
        <p:grpSpPr>
          <a:xfrm>
            <a:off x="12718120" y="-112085"/>
            <a:ext cx="377375" cy="11774992"/>
            <a:chOff x="10519103" y="-1063310"/>
            <a:chExt cx="349008" cy="1047280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D1A983-09AE-F544-9467-6A6C2D3BE241}"/>
                </a:ext>
              </a:extLst>
            </p:cNvPr>
            <p:cNvSpPr/>
            <p:nvPr/>
          </p:nvSpPr>
          <p:spPr>
            <a:xfrm>
              <a:off x="10519103" y="-1063310"/>
              <a:ext cx="349008" cy="2642245"/>
            </a:xfrm>
            <a:prstGeom prst="rect">
              <a:avLst/>
            </a:prstGeom>
            <a:solidFill>
              <a:srgbClr val="69C6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8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00C686F-4872-600F-A5EE-916B9F6AED10}"/>
                </a:ext>
              </a:extLst>
            </p:cNvPr>
            <p:cNvSpPr/>
            <p:nvPr/>
          </p:nvSpPr>
          <p:spPr>
            <a:xfrm>
              <a:off x="10519103" y="1578936"/>
              <a:ext cx="349008" cy="26422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8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0D722BB-0F98-629F-3A6F-B168C674E120}"/>
                </a:ext>
              </a:extLst>
            </p:cNvPr>
            <p:cNvSpPr/>
            <p:nvPr/>
          </p:nvSpPr>
          <p:spPr>
            <a:xfrm>
              <a:off x="10519103" y="4168833"/>
              <a:ext cx="349008" cy="264224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8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E277EA2-AA00-9B1C-D5F5-6BA34C530B98}"/>
                </a:ext>
              </a:extLst>
            </p:cNvPr>
            <p:cNvSpPr/>
            <p:nvPr/>
          </p:nvSpPr>
          <p:spPr>
            <a:xfrm>
              <a:off x="10519103" y="6767253"/>
              <a:ext cx="349008" cy="2642245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8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12D4164-9C03-9728-AB99-D7B84B73071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837" y="9014497"/>
            <a:ext cx="2016338" cy="201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561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delity 2021">
      <a:dk1>
        <a:srgbClr val="4C4C4C"/>
      </a:dk1>
      <a:lt1>
        <a:srgbClr val="FFFFFF"/>
      </a:lt1>
      <a:dk2>
        <a:srgbClr val="333F48"/>
      </a:dk2>
      <a:lt2>
        <a:srgbClr val="DCDCDC"/>
      </a:lt2>
      <a:accent1>
        <a:srgbClr val="55A646"/>
      </a:accent1>
      <a:accent2>
        <a:srgbClr val="288FC2"/>
      </a:accent2>
      <a:accent3>
        <a:srgbClr val="B5BD00"/>
      </a:accent3>
      <a:accent4>
        <a:srgbClr val="005670"/>
      </a:accent4>
      <a:accent5>
        <a:srgbClr val="00833C"/>
      </a:accent5>
      <a:accent6>
        <a:srgbClr val="ED8B00"/>
      </a:accent6>
      <a:hlink>
        <a:srgbClr val="69BF4B"/>
      </a:hlink>
      <a:folHlink>
        <a:srgbClr val="009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850246-5731-4482-8479-e4d01515f4ee" xsi:nil="true"/>
    <lcf76f155ced4ddcb4097134ff3c332f xmlns="2955ebd9-34e0-49f4-8eac-5f2848c7837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6BF498541A2F48A5753F7F6C7052A7" ma:contentTypeVersion="15" ma:contentTypeDescription="Create a new document." ma:contentTypeScope="" ma:versionID="ca56b29b78322b228f642de68b42c423">
  <xsd:schema xmlns:xsd="http://www.w3.org/2001/XMLSchema" xmlns:xs="http://www.w3.org/2001/XMLSchema" xmlns:p="http://schemas.microsoft.com/office/2006/metadata/properties" xmlns:ns2="2955ebd9-34e0-49f4-8eac-5f2848c78373" xmlns:ns3="bb850246-5731-4482-8479-e4d01515f4ee" targetNamespace="http://schemas.microsoft.com/office/2006/metadata/properties" ma:root="true" ma:fieldsID="24b0db78e3a7a7d221df94b3a06d9cf5" ns2:_="" ns3:_="">
    <xsd:import namespace="2955ebd9-34e0-49f4-8eac-5f2848c78373"/>
    <xsd:import namespace="bb850246-5731-4482-8479-e4d01515f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5ebd9-34e0-49f4-8eac-5f2848c7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850246-5731-4482-8479-e4d01515f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4b02f03-c571-4568-8f11-5dde49d3045c}" ma:internalName="TaxCatchAll" ma:showField="CatchAllData" ma:web="bb850246-5731-4482-8479-e4d01515f4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9B160A-ECF5-4EA5-9227-464EF1231236}">
  <ds:schemaRefs>
    <ds:schemaRef ds:uri="982a79da-e63c-48f9-a187-623ccfda906c"/>
    <ds:schemaRef ds:uri="http://schemas.microsoft.com/office/2006/metadata/properties"/>
    <ds:schemaRef ds:uri="2e75aa9c-4c04-4898-9e14-423cc7328f07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bb850246-5731-4482-8479-e4d01515f4ee"/>
    <ds:schemaRef ds:uri="2955ebd9-34e0-49f4-8eac-5f2848c78373"/>
  </ds:schemaRefs>
</ds:datastoreItem>
</file>

<file path=customXml/itemProps2.xml><?xml version="1.0" encoding="utf-8"?>
<ds:datastoreItem xmlns:ds="http://schemas.openxmlformats.org/officeDocument/2006/customXml" ds:itemID="{343C0E71-46C1-4791-B7FB-6EC6CB8721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97CABB-ED23-40B8-8775-F354C48190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5ebd9-34e0-49f4-8eac-5f2848c78373"/>
    <ds:schemaRef ds:uri="bb850246-5731-4482-8479-e4d01515f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15881</TotalTime>
  <Words>99</Words>
  <Application>Microsoft Office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Fidelity Sans 2 Medium</vt:lpstr>
      <vt:lpstr>Calibri</vt:lpstr>
      <vt:lpstr>Fidelity Sans</vt:lpstr>
      <vt:lpstr>Fidelity Slab Light</vt:lpstr>
      <vt:lpstr>Fidelity Sans 2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DI_Feb2022_Participant infographic pack_1011302.1.0</dc:title>
  <dc:creator>Findlen, Michelle</dc:creator>
  <cp:lastModifiedBy>Talib, Sebastian</cp:lastModifiedBy>
  <cp:revision>124</cp:revision>
  <dcterms:created xsi:type="dcterms:W3CDTF">2022-03-07T16:39:37Z</dcterms:created>
  <dcterms:modified xsi:type="dcterms:W3CDTF">2026-05-26T12:18:44Z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2022-03-07T00:00:00Z</vt:filetime>
  </property>
  <property fmtid="{D5CDD505-2E9C-101B-9397-08002B2CF9AE}" pid="5" name="ContentTypeId">
    <vt:lpwstr>0x010100C96BF498541A2F48A5753F7F6C7052A7</vt:lpwstr>
  </property>
  <property fmtid="{D5CDD505-2E9C-101B-9397-08002B2CF9AE}" pid="6" name="MediaServiceImageTags">
    <vt:lpwstr/>
  </property>
  <property fmtid="{D5CDD505-2E9C-101B-9397-08002B2CF9AE}" pid="7" name="MSIP_Label_1d85388c-20fd-4b6c-bf81-474f2e2433dd_Enabled">
    <vt:lpwstr>true</vt:lpwstr>
  </property>
  <property fmtid="{D5CDD505-2E9C-101B-9397-08002B2CF9AE}" pid="8" name="MSIP_Label_1d85388c-20fd-4b6c-bf81-474f2e2433dd_SetDate">
    <vt:lpwstr>2026-05-26T12:18:22Z</vt:lpwstr>
  </property>
  <property fmtid="{D5CDD505-2E9C-101B-9397-08002B2CF9AE}" pid="9" name="MSIP_Label_1d85388c-20fd-4b6c-bf81-474f2e2433dd_Method">
    <vt:lpwstr>Privileged</vt:lpwstr>
  </property>
  <property fmtid="{D5CDD505-2E9C-101B-9397-08002B2CF9AE}" pid="10" name="MSIP_Label_1d85388c-20fd-4b6c-bf81-474f2e2433dd_Name">
    <vt:lpwstr>Fidelity Confidential - No footer</vt:lpwstr>
  </property>
  <property fmtid="{D5CDD505-2E9C-101B-9397-08002B2CF9AE}" pid="11" name="MSIP_Label_1d85388c-20fd-4b6c-bf81-474f2e2433dd_SiteId">
    <vt:lpwstr>7521acbc-a68c-41e5-a975-1cf83066dd19</vt:lpwstr>
  </property>
  <property fmtid="{D5CDD505-2E9C-101B-9397-08002B2CF9AE}" pid="12" name="MSIP_Label_1d85388c-20fd-4b6c-bf81-474f2e2433dd_ActionId">
    <vt:lpwstr>17735066-a88c-44fc-b1bd-c6f139942bf7</vt:lpwstr>
  </property>
  <property fmtid="{D5CDD505-2E9C-101B-9397-08002B2CF9AE}" pid="13" name="MSIP_Label_1d85388c-20fd-4b6c-bf81-474f2e2433dd_ContentBits">
    <vt:lpwstr>0</vt:lpwstr>
  </property>
  <property fmtid="{D5CDD505-2E9C-101B-9397-08002B2CF9AE}" pid="14" name="MSIP_Label_1d85388c-20fd-4b6c-bf81-474f2e2433dd_Tag">
    <vt:lpwstr>10, 0, 1, 1</vt:lpwstr>
  </property>
</Properties>
</file>