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6"/>
  </p:notesMasterIdLst>
  <p:sldIdLst>
    <p:sldId id="283" r:id="rId5"/>
  </p:sldIdLst>
  <p:sldSz cx="24387175" cy="13716000"/>
  <p:notesSz cx="20104100" cy="11309350"/>
  <p:embeddedFontLst>
    <p:embeddedFont>
      <p:font typeface="Fidelity Sans" panose="020B0503030202020204" pitchFamily="34" charset="0"/>
      <p:regular r:id="rId7"/>
      <p:bold r:id="rId8"/>
      <p:italic r:id="rId9"/>
      <p:boldItalic r:id="rId10"/>
    </p:embeddedFont>
    <p:embeddedFont>
      <p:font typeface="Fidelity Sans 2" panose="020B0504050501040104" pitchFamily="34" charset="0"/>
      <p:regular r:id="rId11"/>
      <p:bold r:id="rId12"/>
      <p:italic r:id="rId13"/>
      <p:boldItalic r:id="rId14"/>
    </p:embeddedFont>
    <p:embeddedFont>
      <p:font typeface="Fidelity Sans 2 Medium" panose="020B0604050501040104" pitchFamily="34" charset="0"/>
      <p:regular r:id="rId15"/>
      <p:italic r:id="rId16"/>
    </p:embeddedFont>
    <p:embeddedFont>
      <p:font typeface="Fidelity Slab Light" panose="02060404050501040104" pitchFamily="18" charset="0"/>
      <p:regular r:id="rId17"/>
      <p:italic r:id="rId18"/>
    </p:embeddedFont>
  </p:embeddedFontLst>
  <p:defaultTextStyle>
    <a:defPPr>
      <a:defRPr lang="en-US"/>
    </a:defPPr>
    <a:lvl1pPr marL="0" algn="l" defTabSz="1108984" rtl="0" eaLnBrk="1" latinLnBrk="0" hangingPunct="1">
      <a:defRPr sz="2183" kern="1200">
        <a:solidFill>
          <a:schemeClr val="tx1"/>
        </a:solidFill>
        <a:latin typeface="+mn-lt"/>
        <a:ea typeface="+mn-ea"/>
        <a:cs typeface="+mn-cs"/>
      </a:defRPr>
    </a:lvl1pPr>
    <a:lvl2pPr marL="554492" algn="l" defTabSz="1108984" rtl="0" eaLnBrk="1" latinLnBrk="0" hangingPunct="1">
      <a:defRPr sz="2183" kern="1200">
        <a:solidFill>
          <a:schemeClr val="tx1"/>
        </a:solidFill>
        <a:latin typeface="+mn-lt"/>
        <a:ea typeface="+mn-ea"/>
        <a:cs typeface="+mn-cs"/>
      </a:defRPr>
    </a:lvl2pPr>
    <a:lvl3pPr marL="1108984" algn="l" defTabSz="1108984" rtl="0" eaLnBrk="1" latinLnBrk="0" hangingPunct="1">
      <a:defRPr sz="2183" kern="1200">
        <a:solidFill>
          <a:schemeClr val="tx1"/>
        </a:solidFill>
        <a:latin typeface="+mn-lt"/>
        <a:ea typeface="+mn-ea"/>
        <a:cs typeface="+mn-cs"/>
      </a:defRPr>
    </a:lvl3pPr>
    <a:lvl4pPr marL="1663476" algn="l" defTabSz="1108984" rtl="0" eaLnBrk="1" latinLnBrk="0" hangingPunct="1">
      <a:defRPr sz="2183" kern="1200">
        <a:solidFill>
          <a:schemeClr val="tx1"/>
        </a:solidFill>
        <a:latin typeface="+mn-lt"/>
        <a:ea typeface="+mn-ea"/>
        <a:cs typeface="+mn-cs"/>
      </a:defRPr>
    </a:lvl4pPr>
    <a:lvl5pPr marL="2217969" algn="l" defTabSz="1108984" rtl="0" eaLnBrk="1" latinLnBrk="0" hangingPunct="1">
      <a:defRPr sz="2183" kern="1200">
        <a:solidFill>
          <a:schemeClr val="tx1"/>
        </a:solidFill>
        <a:latin typeface="+mn-lt"/>
        <a:ea typeface="+mn-ea"/>
        <a:cs typeface="+mn-cs"/>
      </a:defRPr>
    </a:lvl5pPr>
    <a:lvl6pPr marL="2772461" algn="l" defTabSz="1108984" rtl="0" eaLnBrk="1" latinLnBrk="0" hangingPunct="1">
      <a:defRPr sz="2183" kern="1200">
        <a:solidFill>
          <a:schemeClr val="tx1"/>
        </a:solidFill>
        <a:latin typeface="+mn-lt"/>
        <a:ea typeface="+mn-ea"/>
        <a:cs typeface="+mn-cs"/>
      </a:defRPr>
    </a:lvl6pPr>
    <a:lvl7pPr marL="3326953" algn="l" defTabSz="1108984" rtl="0" eaLnBrk="1" latinLnBrk="0" hangingPunct="1">
      <a:defRPr sz="2183" kern="1200">
        <a:solidFill>
          <a:schemeClr val="tx1"/>
        </a:solidFill>
        <a:latin typeface="+mn-lt"/>
        <a:ea typeface="+mn-ea"/>
        <a:cs typeface="+mn-cs"/>
      </a:defRPr>
    </a:lvl7pPr>
    <a:lvl8pPr marL="3881445" algn="l" defTabSz="1108984" rtl="0" eaLnBrk="1" latinLnBrk="0" hangingPunct="1">
      <a:defRPr sz="2183" kern="1200">
        <a:solidFill>
          <a:schemeClr val="tx1"/>
        </a:solidFill>
        <a:latin typeface="+mn-lt"/>
        <a:ea typeface="+mn-ea"/>
        <a:cs typeface="+mn-cs"/>
      </a:defRPr>
    </a:lvl8pPr>
    <a:lvl9pPr marL="4435937" algn="l" defTabSz="1108984" rtl="0" eaLnBrk="1" latinLnBrk="0" hangingPunct="1">
      <a:defRPr sz="218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B0DA053-C685-3B91-9B90-C55FF86303C0}" name="Jones, Sean (OT2E3)" initials="JS(" userId="S::a692086@DSDOM1.DSROOT.FMR.COM::06a70ae8-e1be-48dc-923b-382779b838f7" providerId="AD"/>
  <p188:author id="{36AD435C-793B-4849-3D7A-08CCDF03B90F}" name="Pascascio, Tahisha" initials="PT" userId="S::a233521@DSDOM1.DSROOT.FMR.COM::906acfa0-d7be-4a34-9da8-bad656ffc2a5" providerId="AD"/>
  <p188:author id="{2FC61C8A-D62F-7BFD-F20E-CB8653F1D64E}" name="Shuffett, Myra" initials="SM" userId="S::a601198@dsdom1.dsroot.fmr.com::13600c01-405b-42ce-8789-75400ee1e6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40FF"/>
    <a:srgbClr val="69C6F1"/>
    <a:srgbClr val="5579BC"/>
    <a:srgbClr val="1DE4CA"/>
    <a:srgbClr val="467FF4"/>
    <a:srgbClr val="368727"/>
    <a:srgbClr val="368726"/>
    <a:srgbClr val="F9F7F5"/>
    <a:srgbClr val="6AD5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2F7D91-7B52-4AEC-B450-EE3E4E2CD27D}" v="1" dt="2026-05-26T12:19:15.14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16"/>
    <p:restoredTop sz="94645"/>
  </p:normalViewPr>
  <p:slideViewPr>
    <p:cSldViewPr>
      <p:cViewPr varScale="1">
        <p:scale>
          <a:sx n="77" d="100"/>
          <a:sy n="77" d="100"/>
        </p:scale>
        <p:origin x="1044" y="104"/>
      </p:cViewPr>
      <p:guideLst>
        <p:guide orient="horz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font" Target="fonts/font10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23" Type="http://schemas.microsoft.com/office/2016/11/relationships/changesInfo" Target="changesInfos/changesInfo1.xml"/><Relationship Id="rId10" Type="http://schemas.openxmlformats.org/officeDocument/2006/relationships/font" Target="fonts/font4.fntdata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celi, Louis" userId="b1a9071a-9c3e-4c13-abcf-f985a2c09227" providerId="ADAL" clId="{E3B99771-40F8-5AB9-AB26-D56A7B3CD30E}"/>
    <pc:docChg chg="modSld modMainMaster">
      <pc:chgData name="Berceli, Louis" userId="b1a9071a-9c3e-4c13-abcf-f985a2c09227" providerId="ADAL" clId="{E3B99771-40F8-5AB9-AB26-D56A7B3CD30E}" dt="2026-05-18T18:44:30.635" v="1"/>
      <pc:docMkLst>
        <pc:docMk/>
      </pc:docMkLst>
      <pc:sldChg chg="modSp">
        <pc:chgData name="Berceli, Louis" userId="b1a9071a-9c3e-4c13-abcf-f985a2c09227" providerId="ADAL" clId="{E3B99771-40F8-5AB9-AB26-D56A7B3CD30E}" dt="2026-05-18T18:44:30.635" v="1"/>
        <pc:sldMkLst>
          <pc:docMk/>
          <pc:sldMk cId="3330092232" sldId="283"/>
        </pc:sldMkLst>
        <pc:spChg chg="mod">
          <ac:chgData name="Berceli, Louis" userId="b1a9071a-9c3e-4c13-abcf-f985a2c09227" providerId="ADAL" clId="{E3B99771-40F8-5AB9-AB26-D56A7B3CD30E}" dt="2026-05-18T18:44:30.635" v="1"/>
          <ac:spMkLst>
            <pc:docMk/>
            <pc:sldMk cId="3330092232" sldId="283"/>
            <ac:spMk id="3" creationId="{B323D405-CCF3-3A15-F770-9288BB769237}"/>
          </ac:spMkLst>
        </pc:spChg>
        <pc:spChg chg="mod">
          <ac:chgData name="Berceli, Louis" userId="b1a9071a-9c3e-4c13-abcf-f985a2c09227" providerId="ADAL" clId="{E3B99771-40F8-5AB9-AB26-D56A7B3CD30E}" dt="2026-05-18T18:44:30.635" v="1"/>
          <ac:spMkLst>
            <pc:docMk/>
            <pc:sldMk cId="3330092232" sldId="283"/>
            <ac:spMk id="6" creationId="{3C256B6D-B184-43EB-A0E9-42A63401A292}"/>
          </ac:spMkLst>
        </pc:spChg>
        <pc:spChg chg="mod">
          <ac:chgData name="Berceli, Louis" userId="b1a9071a-9c3e-4c13-abcf-f985a2c09227" providerId="ADAL" clId="{E3B99771-40F8-5AB9-AB26-D56A7B3CD30E}" dt="2026-05-18T18:44:30.635" v="1"/>
          <ac:spMkLst>
            <pc:docMk/>
            <pc:sldMk cId="3330092232" sldId="283"/>
            <ac:spMk id="12" creationId="{8907A826-5E36-5174-37F2-FF977D9FDABF}"/>
          </ac:spMkLst>
        </pc:spChg>
        <pc:spChg chg="mod">
          <ac:chgData name="Berceli, Louis" userId="b1a9071a-9c3e-4c13-abcf-f985a2c09227" providerId="ADAL" clId="{E3B99771-40F8-5AB9-AB26-D56A7B3CD30E}" dt="2026-05-18T18:44:30.635" v="1"/>
          <ac:spMkLst>
            <pc:docMk/>
            <pc:sldMk cId="3330092232" sldId="283"/>
            <ac:spMk id="14" creationId="{4EE63D24-CC9A-CFA5-935E-8D0CDAF656EB}"/>
          </ac:spMkLst>
        </pc:spChg>
        <pc:spChg chg="mod">
          <ac:chgData name="Berceli, Louis" userId="b1a9071a-9c3e-4c13-abcf-f985a2c09227" providerId="ADAL" clId="{E3B99771-40F8-5AB9-AB26-D56A7B3CD30E}" dt="2026-05-18T18:44:30.635" v="1"/>
          <ac:spMkLst>
            <pc:docMk/>
            <pc:sldMk cId="3330092232" sldId="283"/>
            <ac:spMk id="23" creationId="{D45AAD0B-B099-3C88-50FC-34C026E73982}"/>
          </ac:spMkLst>
        </pc:spChg>
        <pc:spChg chg="mod">
          <ac:chgData name="Berceli, Louis" userId="b1a9071a-9c3e-4c13-abcf-f985a2c09227" providerId="ADAL" clId="{E3B99771-40F8-5AB9-AB26-D56A7B3CD30E}" dt="2026-05-18T18:44:30.635" v="1"/>
          <ac:spMkLst>
            <pc:docMk/>
            <pc:sldMk cId="3330092232" sldId="283"/>
            <ac:spMk id="24" creationId="{6DA24206-89B7-3861-8232-27DCD5771B43}"/>
          </ac:spMkLst>
        </pc:spChg>
        <pc:spChg chg="mod">
          <ac:chgData name="Berceli, Louis" userId="b1a9071a-9c3e-4c13-abcf-f985a2c09227" providerId="ADAL" clId="{E3B99771-40F8-5AB9-AB26-D56A7B3CD30E}" dt="2026-05-18T18:44:30.635" v="1"/>
          <ac:spMkLst>
            <pc:docMk/>
            <pc:sldMk cId="3330092232" sldId="283"/>
            <ac:spMk id="26" creationId="{08149F5C-16AC-5AD4-3583-666FFCB6CE6F}"/>
          </ac:spMkLst>
        </pc:spChg>
        <pc:spChg chg="mod">
          <ac:chgData name="Berceli, Louis" userId="b1a9071a-9c3e-4c13-abcf-f985a2c09227" providerId="ADAL" clId="{E3B99771-40F8-5AB9-AB26-D56A7B3CD30E}" dt="2026-05-18T18:44:30.635" v="1"/>
          <ac:spMkLst>
            <pc:docMk/>
            <pc:sldMk cId="3330092232" sldId="283"/>
            <ac:spMk id="27" creationId="{ACC2425C-AED2-AAAF-8589-617F67915006}"/>
          </ac:spMkLst>
        </pc:spChg>
        <pc:spChg chg="mod">
          <ac:chgData name="Berceli, Louis" userId="b1a9071a-9c3e-4c13-abcf-f985a2c09227" providerId="ADAL" clId="{E3B99771-40F8-5AB9-AB26-D56A7B3CD30E}" dt="2026-05-18T18:44:30.635" v="1"/>
          <ac:spMkLst>
            <pc:docMk/>
            <pc:sldMk cId="3330092232" sldId="283"/>
            <ac:spMk id="45" creationId="{B942C0E3-9115-B9DE-0EBC-4F2D8D214F95}"/>
          </ac:spMkLst>
        </pc:spChg>
        <pc:spChg chg="mod">
          <ac:chgData name="Berceli, Louis" userId="b1a9071a-9c3e-4c13-abcf-f985a2c09227" providerId="ADAL" clId="{E3B99771-40F8-5AB9-AB26-D56A7B3CD30E}" dt="2026-05-18T18:44:30.635" v="1"/>
          <ac:spMkLst>
            <pc:docMk/>
            <pc:sldMk cId="3330092232" sldId="283"/>
            <ac:spMk id="46" creationId="{F4854FEF-DE28-9AEC-061C-A5A35468B92E}"/>
          </ac:spMkLst>
        </pc:spChg>
      </pc:sldChg>
      <pc:sldMasterChg chg="modSp modSldLayout">
        <pc:chgData name="Berceli, Louis" userId="b1a9071a-9c3e-4c13-abcf-f985a2c09227" providerId="ADAL" clId="{E3B99771-40F8-5AB9-AB26-D56A7B3CD30E}" dt="2026-05-18T18:44:30.635" v="1"/>
        <pc:sldMasterMkLst>
          <pc:docMk/>
          <pc:sldMasterMk cId="0" sldId="2147483648"/>
        </pc:sldMasterMkLst>
        <pc:spChg chg="mod">
          <ac:chgData name="Berceli, Louis" userId="b1a9071a-9c3e-4c13-abcf-f985a2c09227" providerId="ADAL" clId="{E3B99771-40F8-5AB9-AB26-D56A7B3CD30E}" dt="2026-05-18T18:44:30.635" v="1"/>
          <ac:spMkLst>
            <pc:docMk/>
            <pc:sldMasterMk cId="0" sldId="2147483648"/>
            <ac:spMk id="2" creationId="{00000000-0000-0000-0000-000000000000}"/>
          </ac:spMkLst>
        </pc:spChg>
        <pc:spChg chg="mod">
          <ac:chgData name="Berceli, Louis" userId="b1a9071a-9c3e-4c13-abcf-f985a2c09227" providerId="ADAL" clId="{E3B99771-40F8-5AB9-AB26-D56A7B3CD30E}" dt="2026-05-18T18:44:30.635" v="1"/>
          <ac:spMkLst>
            <pc:docMk/>
            <pc:sldMasterMk cId="0" sldId="2147483648"/>
            <ac:spMk id="3" creationId="{00000000-0000-0000-0000-000000000000}"/>
          </ac:spMkLst>
        </pc:spChg>
        <pc:spChg chg="mod">
          <ac:chgData name="Berceli, Louis" userId="b1a9071a-9c3e-4c13-abcf-f985a2c09227" providerId="ADAL" clId="{E3B99771-40F8-5AB9-AB26-D56A7B3CD30E}" dt="2026-05-18T18:44:30.635" v="1"/>
          <ac:spMkLst>
            <pc:docMk/>
            <pc:sldMasterMk cId="0" sldId="2147483648"/>
            <ac:spMk id="4" creationId="{00000000-0000-0000-0000-000000000000}"/>
          </ac:spMkLst>
        </pc:spChg>
        <pc:spChg chg="mod">
          <ac:chgData name="Berceli, Louis" userId="b1a9071a-9c3e-4c13-abcf-f985a2c09227" providerId="ADAL" clId="{E3B99771-40F8-5AB9-AB26-D56A7B3CD30E}" dt="2026-05-18T18:44:30.635" v="1"/>
          <ac:spMkLst>
            <pc:docMk/>
            <pc:sldMasterMk cId="0" sldId="2147483648"/>
            <ac:spMk id="5" creationId="{00000000-0000-0000-0000-000000000000}"/>
          </ac:spMkLst>
        </pc:spChg>
        <pc:spChg chg="mod">
          <ac:chgData name="Berceli, Louis" userId="b1a9071a-9c3e-4c13-abcf-f985a2c09227" providerId="ADAL" clId="{E3B99771-40F8-5AB9-AB26-D56A7B3CD30E}" dt="2026-05-18T18:44:30.635" v="1"/>
          <ac:spMkLst>
            <pc:docMk/>
            <pc:sldMasterMk cId="0" sldId="2147483648"/>
            <ac:spMk id="6" creationId="{00000000-0000-0000-0000-000000000000}"/>
          </ac:spMkLst>
        </pc:spChg>
        <pc:sldLayoutChg chg="modSp">
          <pc:chgData name="Berceli, Louis" userId="b1a9071a-9c3e-4c13-abcf-f985a2c09227" providerId="ADAL" clId="{E3B99771-40F8-5AB9-AB26-D56A7B3CD30E}" dt="2026-05-18T18:44:30.635" v="1"/>
          <pc:sldLayoutMkLst>
            <pc:docMk/>
            <pc:sldMasterMk cId="0" sldId="2147483648"/>
            <pc:sldLayoutMk cId="0" sldId="2147483661"/>
          </pc:sldLayoutMkLst>
          <pc:spChg chg="mod">
            <ac:chgData name="Berceli, Louis" userId="b1a9071a-9c3e-4c13-abcf-f985a2c09227" providerId="ADAL" clId="{E3B99771-40F8-5AB9-AB26-D56A7B3CD30E}" dt="2026-05-18T18:44:30.635" v="1"/>
            <ac:spMkLst>
              <pc:docMk/>
              <pc:sldMasterMk cId="0" sldId="2147483648"/>
              <pc:sldLayoutMk cId="0" sldId="2147483661"/>
              <ac:spMk id="2" creationId="{00000000-0000-0000-0000-000000000000}"/>
            </ac:spMkLst>
          </pc:spChg>
          <pc:spChg chg="mod">
            <ac:chgData name="Berceli, Louis" userId="b1a9071a-9c3e-4c13-abcf-f985a2c09227" providerId="ADAL" clId="{E3B99771-40F8-5AB9-AB26-D56A7B3CD30E}" dt="2026-05-18T18:44:30.635" v="1"/>
            <ac:spMkLst>
              <pc:docMk/>
              <pc:sldMasterMk cId="0" sldId="2147483648"/>
              <pc:sldLayoutMk cId="0" sldId="2147483661"/>
              <ac:spMk id="3" creationId="{00000000-0000-0000-0000-000000000000}"/>
            </ac:spMkLst>
          </pc:spChg>
        </pc:sldLayoutChg>
        <pc:sldLayoutChg chg="modSp">
          <pc:chgData name="Berceli, Louis" userId="b1a9071a-9c3e-4c13-abcf-f985a2c09227" providerId="ADAL" clId="{E3B99771-40F8-5AB9-AB26-D56A7B3CD30E}" dt="2026-05-18T18:44:30.635" v="1"/>
          <pc:sldLayoutMkLst>
            <pc:docMk/>
            <pc:sldMasterMk cId="0" sldId="2147483648"/>
            <pc:sldLayoutMk cId="0" sldId="2147483662"/>
          </pc:sldLayoutMkLst>
          <pc:spChg chg="mod">
            <ac:chgData name="Berceli, Louis" userId="b1a9071a-9c3e-4c13-abcf-f985a2c09227" providerId="ADAL" clId="{E3B99771-40F8-5AB9-AB26-D56A7B3CD30E}" dt="2026-05-18T18:44:30.635" v="1"/>
            <ac:spMkLst>
              <pc:docMk/>
              <pc:sldMasterMk cId="0" sldId="2147483648"/>
              <pc:sldLayoutMk cId="0" sldId="2147483662"/>
              <ac:spMk id="2" creationId="{00000000-0000-0000-0000-000000000000}"/>
            </ac:spMkLst>
          </pc:spChg>
        </pc:sldLayoutChg>
        <pc:sldLayoutChg chg="modSp">
          <pc:chgData name="Berceli, Louis" userId="b1a9071a-9c3e-4c13-abcf-f985a2c09227" providerId="ADAL" clId="{E3B99771-40F8-5AB9-AB26-D56A7B3CD30E}" dt="2026-05-18T18:44:30.635" v="1"/>
          <pc:sldLayoutMkLst>
            <pc:docMk/>
            <pc:sldMasterMk cId="0" sldId="2147483648"/>
            <pc:sldLayoutMk cId="0" sldId="2147483663"/>
          </pc:sldLayoutMkLst>
          <pc:spChg chg="mod">
            <ac:chgData name="Berceli, Louis" userId="b1a9071a-9c3e-4c13-abcf-f985a2c09227" providerId="ADAL" clId="{E3B99771-40F8-5AB9-AB26-D56A7B3CD30E}" dt="2026-05-18T18:44:30.635" v="1"/>
            <ac:spMkLst>
              <pc:docMk/>
              <pc:sldMasterMk cId="0" sldId="2147483648"/>
              <pc:sldLayoutMk cId="0" sldId="2147483663"/>
              <ac:spMk id="2" creationId="{00000000-0000-0000-0000-000000000000}"/>
            </ac:spMkLst>
          </pc:spChg>
          <pc:spChg chg="mod">
            <ac:chgData name="Berceli, Louis" userId="b1a9071a-9c3e-4c13-abcf-f985a2c09227" providerId="ADAL" clId="{E3B99771-40F8-5AB9-AB26-D56A7B3CD30E}" dt="2026-05-18T18:44:30.635" v="1"/>
            <ac:spMkLst>
              <pc:docMk/>
              <pc:sldMasterMk cId="0" sldId="2147483648"/>
              <pc:sldLayoutMk cId="0" sldId="2147483663"/>
              <ac:spMk id="3" creationId="{00000000-0000-0000-0000-000000000000}"/>
            </ac:spMkLst>
          </pc:spChg>
          <pc:spChg chg="mod">
            <ac:chgData name="Berceli, Louis" userId="b1a9071a-9c3e-4c13-abcf-f985a2c09227" providerId="ADAL" clId="{E3B99771-40F8-5AB9-AB26-D56A7B3CD30E}" dt="2026-05-18T18:44:30.635" v="1"/>
            <ac:spMkLst>
              <pc:docMk/>
              <pc:sldMasterMk cId="0" sldId="2147483648"/>
              <pc:sldLayoutMk cId="0" sldId="2147483663"/>
              <ac:spMk id="4" creationId="{00000000-0000-0000-0000-000000000000}"/>
            </ac:spMkLst>
          </pc:spChg>
        </pc:sldLayoutChg>
        <pc:sldLayoutChg chg="modSp">
          <pc:chgData name="Berceli, Louis" userId="b1a9071a-9c3e-4c13-abcf-f985a2c09227" providerId="ADAL" clId="{E3B99771-40F8-5AB9-AB26-D56A7B3CD30E}" dt="2026-05-18T18:44:30.635" v="1"/>
          <pc:sldLayoutMkLst>
            <pc:docMk/>
            <pc:sldMasterMk cId="0" sldId="2147483648"/>
            <pc:sldLayoutMk cId="0" sldId="2147483664"/>
          </pc:sldLayoutMkLst>
          <pc:spChg chg="mod">
            <ac:chgData name="Berceli, Louis" userId="b1a9071a-9c3e-4c13-abcf-f985a2c09227" providerId="ADAL" clId="{E3B99771-40F8-5AB9-AB26-D56A7B3CD30E}" dt="2026-05-18T18:44:30.635" v="1"/>
            <ac:spMkLst>
              <pc:docMk/>
              <pc:sldMasterMk cId="0" sldId="2147483648"/>
              <pc:sldLayoutMk cId="0" sldId="2147483664"/>
              <ac:spMk id="2" creationId="{00000000-0000-0000-0000-000000000000}"/>
            </ac:spMkLst>
          </pc:spChg>
        </pc:sldLayoutChg>
      </pc:sldMasterChg>
    </pc:docChg>
  </pc:docChgLst>
  <pc:docChgLst>
    <pc:chgData name="Dillon, Sheila" userId="69fcf7fe-ce56-4fcd-a06b-71a88b84e954" providerId="ADAL" clId="{AE9B3B43-7D83-5D97-B63C-C371C101F075}"/>
    <pc:docChg chg="undo custSel addSld delSld modSld">
      <pc:chgData name="Dillon, Sheila" userId="69fcf7fe-ce56-4fcd-a06b-71a88b84e954" providerId="ADAL" clId="{AE9B3B43-7D83-5D97-B63C-C371C101F075}" dt="2026-05-12T18:32:29.763" v="383" actId="2696"/>
      <pc:docMkLst>
        <pc:docMk/>
      </pc:docMkLst>
      <pc:sldChg chg="addSp delSp modSp mod">
        <pc:chgData name="Dillon, Sheila" userId="69fcf7fe-ce56-4fcd-a06b-71a88b84e954" providerId="ADAL" clId="{AE9B3B43-7D83-5D97-B63C-C371C101F075}" dt="2026-05-08T16:27:40.640" v="381" actId="20577"/>
        <pc:sldMkLst>
          <pc:docMk/>
          <pc:sldMk cId="3330092232" sldId="283"/>
        </pc:sldMkLst>
        <pc:spChg chg="add mod">
          <ac:chgData name="Dillon, Sheila" userId="69fcf7fe-ce56-4fcd-a06b-71a88b84e954" providerId="ADAL" clId="{AE9B3B43-7D83-5D97-B63C-C371C101F075}" dt="2026-04-26T23:27:11.824" v="101" actId="1076"/>
          <ac:spMkLst>
            <pc:docMk/>
            <pc:sldMk cId="3330092232" sldId="283"/>
            <ac:spMk id="3" creationId="{B323D405-CCF3-3A15-F770-9288BB769237}"/>
          </ac:spMkLst>
        </pc:spChg>
        <pc:spChg chg="add mod">
          <ac:chgData name="Dillon, Sheila" userId="69fcf7fe-ce56-4fcd-a06b-71a88b84e954" providerId="ADAL" clId="{AE9B3B43-7D83-5D97-B63C-C371C101F075}" dt="2026-05-01T00:12:30.765" v="290" actId="207"/>
          <ac:spMkLst>
            <pc:docMk/>
            <pc:sldMk cId="3330092232" sldId="283"/>
            <ac:spMk id="6" creationId="{3C256B6D-B184-43EB-A0E9-42A63401A292}"/>
          </ac:spMkLst>
        </pc:spChg>
        <pc:spChg chg="mod">
          <ac:chgData name="Dillon, Sheila" userId="69fcf7fe-ce56-4fcd-a06b-71a88b84e954" providerId="ADAL" clId="{AE9B3B43-7D83-5D97-B63C-C371C101F075}" dt="2026-05-07T18:15:46.282" v="340" actId="20577"/>
          <ac:spMkLst>
            <pc:docMk/>
            <pc:sldMk cId="3330092232" sldId="283"/>
            <ac:spMk id="12" creationId="{8907A826-5E36-5174-37F2-FF977D9FDABF}"/>
          </ac:spMkLst>
        </pc:spChg>
        <pc:spChg chg="mod topLvl">
          <ac:chgData name="Dillon, Sheila" userId="69fcf7fe-ce56-4fcd-a06b-71a88b84e954" providerId="ADAL" clId="{AE9B3B43-7D83-5D97-B63C-C371C101F075}" dt="2026-05-01T01:23:15.816" v="313" actId="12789"/>
          <ac:spMkLst>
            <pc:docMk/>
            <pc:sldMk cId="3330092232" sldId="283"/>
            <ac:spMk id="14" creationId="{4EE63D24-CC9A-CFA5-935E-8D0CDAF656EB}"/>
          </ac:spMkLst>
        </pc:spChg>
        <pc:spChg chg="mod">
          <ac:chgData name="Dillon, Sheila" userId="69fcf7fe-ce56-4fcd-a06b-71a88b84e954" providerId="ADAL" clId="{AE9B3B43-7D83-5D97-B63C-C371C101F075}" dt="2026-05-07T18:15:34.517" v="337" actId="14100"/>
          <ac:spMkLst>
            <pc:docMk/>
            <pc:sldMk cId="3330092232" sldId="283"/>
            <ac:spMk id="45" creationId="{B942C0E3-9115-B9DE-0EBC-4F2D8D214F95}"/>
          </ac:spMkLst>
        </pc:spChg>
        <pc:spChg chg="mod">
          <ac:chgData name="Dillon, Sheila" userId="69fcf7fe-ce56-4fcd-a06b-71a88b84e954" providerId="ADAL" clId="{AE9B3B43-7D83-5D97-B63C-C371C101F075}" dt="2026-05-08T16:27:40.640" v="381" actId="20577"/>
          <ac:spMkLst>
            <pc:docMk/>
            <pc:sldMk cId="3330092232" sldId="283"/>
            <ac:spMk id="46" creationId="{F4854FEF-DE28-9AEC-061C-A5A35468B92E}"/>
          </ac:spMkLst>
        </pc:spChg>
        <pc:grpChg chg="mod topLvl">
          <ac:chgData name="Dillon, Sheila" userId="69fcf7fe-ce56-4fcd-a06b-71a88b84e954" providerId="ADAL" clId="{AE9B3B43-7D83-5D97-B63C-C371C101F075}" dt="2026-04-30T14:32:09.885" v="285" actId="166"/>
          <ac:grpSpMkLst>
            <pc:docMk/>
            <pc:sldMk cId="3330092232" sldId="283"/>
            <ac:grpSpMk id="28" creationId="{A526C966-E763-A76A-865E-AB2AA6F5315A}"/>
          </ac:grpSpMkLst>
        </pc:grpChg>
        <pc:picChg chg="add mod topLvl modCrop">
          <ac:chgData name="Dillon, Sheila" userId="69fcf7fe-ce56-4fcd-a06b-71a88b84e954" providerId="ADAL" clId="{AE9B3B43-7D83-5D97-B63C-C371C101F075}" dt="2026-04-30T14:32:05.084" v="284" actId="165"/>
          <ac:picMkLst>
            <pc:docMk/>
            <pc:sldMk cId="3330092232" sldId="283"/>
            <ac:picMk id="7" creationId="{F9BDCACE-93D7-16F1-C53C-9B4DDB6CDBDD}"/>
          </ac:picMkLst>
        </pc:picChg>
        <pc:picChg chg="add mod">
          <ac:chgData name="Dillon, Sheila" userId="69fcf7fe-ce56-4fcd-a06b-71a88b84e954" providerId="ADAL" clId="{AE9B3B43-7D83-5D97-B63C-C371C101F075}" dt="2026-05-01T01:23:15.816" v="313" actId="12789"/>
          <ac:picMkLst>
            <pc:docMk/>
            <pc:sldMk cId="3330092232" sldId="283"/>
            <ac:picMk id="8" creationId="{3EC09FC1-25B1-C2E2-48B5-FF286F160FE5}"/>
          </ac:picMkLst>
        </pc:picChg>
        <pc:picChg chg="mod topLvl">
          <ac:chgData name="Dillon, Sheila" userId="69fcf7fe-ce56-4fcd-a06b-71a88b84e954" providerId="ADAL" clId="{AE9B3B43-7D83-5D97-B63C-C371C101F075}" dt="2026-04-30T14:32:05.084" v="284" actId="165"/>
          <ac:picMkLst>
            <pc:docMk/>
            <pc:sldMk cId="3330092232" sldId="283"/>
            <ac:picMk id="9" creationId="{8C468055-5422-0AD8-FFC6-278E6095E5E9}"/>
          </ac:picMkLst>
        </pc:picChg>
        <pc:picChg chg="mod topLvl">
          <ac:chgData name="Dillon, Sheila" userId="69fcf7fe-ce56-4fcd-a06b-71a88b84e954" providerId="ADAL" clId="{AE9B3B43-7D83-5D97-B63C-C371C101F075}" dt="2026-04-30T14:32:05.084" v="284" actId="165"/>
          <ac:picMkLst>
            <pc:docMk/>
            <pc:sldMk cId="3330092232" sldId="283"/>
            <ac:picMk id="17" creationId="{54ED0CEE-BA61-9C4F-6AC7-813593DCB092}"/>
          </ac:picMkLst>
        </pc:picChg>
        <pc:picChg chg="mod topLvl">
          <ac:chgData name="Dillon, Sheila" userId="69fcf7fe-ce56-4fcd-a06b-71a88b84e954" providerId="ADAL" clId="{AE9B3B43-7D83-5D97-B63C-C371C101F075}" dt="2026-04-30T14:32:05.084" v="284" actId="165"/>
          <ac:picMkLst>
            <pc:docMk/>
            <pc:sldMk cId="3330092232" sldId="283"/>
            <ac:picMk id="21" creationId="{F8A8D6B6-1DF5-D4EA-4D3A-FB9B213D0321}"/>
          </ac:picMkLst>
        </pc:picChg>
      </pc:sldChg>
    </pc:docChg>
  </pc:docChgLst>
  <pc:docChgLst>
    <pc:chgData name="Talib, Sebastian" userId="d1628533-8982-405e-bb60-d4a05e22154d" providerId="ADAL" clId="{7FE734C1-B88F-450D-B7F7-22E49E3741C3}"/>
    <pc:docChg chg="mod modMainMaster">
      <pc:chgData name="Talib, Sebastian" userId="d1628533-8982-405e-bb60-d4a05e22154d" providerId="ADAL" clId="{7FE734C1-B88F-450D-B7F7-22E49E3741C3}" dt="2026-05-26T12:19:03.993" v="1" actId="33475"/>
      <pc:docMkLst>
        <pc:docMk/>
      </pc:docMkLst>
      <pc:sldMasterChg chg="delSp mod">
        <pc:chgData name="Talib, Sebastian" userId="d1628533-8982-405e-bb60-d4a05e22154d" providerId="ADAL" clId="{7FE734C1-B88F-450D-B7F7-22E49E3741C3}" dt="2026-05-26T12:19:03.991" v="0" actId="33475"/>
        <pc:sldMasterMkLst>
          <pc:docMk/>
          <pc:sldMasterMk cId="0" sldId="2147483648"/>
        </pc:sldMasterMkLst>
        <pc:spChg chg="del">
          <ac:chgData name="Talib, Sebastian" userId="d1628533-8982-405e-bb60-d4a05e22154d" providerId="ADAL" clId="{7FE734C1-B88F-450D-B7F7-22E49E3741C3}" dt="2026-05-26T12:19:03.991" v="0" actId="33475"/>
          <ac:spMkLst>
            <pc:docMk/>
            <pc:sldMasterMk cId="0" sldId="2147483648"/>
            <ac:spMk id="8" creationId="{063A6D42-AB98-2F59-A39F-BFC031C178E6}"/>
          </ac:spMkLst>
        </pc:sp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D4E03-F590-BB45-9621-A5A440165BD0}" type="datetimeFigureOut">
              <a:rPr lang="en-US" smtClean="0"/>
              <a:t>05/26/2026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AE284-0F1D-3442-9336-EB0974B47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5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08984" rtl="0" eaLnBrk="1" latinLnBrk="0" hangingPunct="1">
      <a:defRPr sz="1455" kern="1200">
        <a:solidFill>
          <a:schemeClr val="tx1"/>
        </a:solidFill>
        <a:latin typeface="+mn-lt"/>
        <a:ea typeface="+mn-ea"/>
        <a:cs typeface="+mn-cs"/>
      </a:defRPr>
    </a:lvl1pPr>
    <a:lvl2pPr marL="554492" algn="l" defTabSz="1108984" rtl="0" eaLnBrk="1" latinLnBrk="0" hangingPunct="1">
      <a:defRPr sz="1455" kern="1200">
        <a:solidFill>
          <a:schemeClr val="tx1"/>
        </a:solidFill>
        <a:latin typeface="+mn-lt"/>
        <a:ea typeface="+mn-ea"/>
        <a:cs typeface="+mn-cs"/>
      </a:defRPr>
    </a:lvl2pPr>
    <a:lvl3pPr marL="1108984" algn="l" defTabSz="1108984" rtl="0" eaLnBrk="1" latinLnBrk="0" hangingPunct="1">
      <a:defRPr sz="1455" kern="1200">
        <a:solidFill>
          <a:schemeClr val="tx1"/>
        </a:solidFill>
        <a:latin typeface="+mn-lt"/>
        <a:ea typeface="+mn-ea"/>
        <a:cs typeface="+mn-cs"/>
      </a:defRPr>
    </a:lvl3pPr>
    <a:lvl4pPr marL="1663476" algn="l" defTabSz="1108984" rtl="0" eaLnBrk="1" latinLnBrk="0" hangingPunct="1">
      <a:defRPr sz="1455" kern="1200">
        <a:solidFill>
          <a:schemeClr val="tx1"/>
        </a:solidFill>
        <a:latin typeface="+mn-lt"/>
        <a:ea typeface="+mn-ea"/>
        <a:cs typeface="+mn-cs"/>
      </a:defRPr>
    </a:lvl4pPr>
    <a:lvl5pPr marL="2217969" algn="l" defTabSz="1108984" rtl="0" eaLnBrk="1" latinLnBrk="0" hangingPunct="1">
      <a:defRPr sz="1455" kern="1200">
        <a:solidFill>
          <a:schemeClr val="tx1"/>
        </a:solidFill>
        <a:latin typeface="+mn-lt"/>
        <a:ea typeface="+mn-ea"/>
        <a:cs typeface="+mn-cs"/>
      </a:defRPr>
    </a:lvl5pPr>
    <a:lvl6pPr marL="2772461" algn="l" defTabSz="1108984" rtl="0" eaLnBrk="1" latinLnBrk="0" hangingPunct="1">
      <a:defRPr sz="1455" kern="1200">
        <a:solidFill>
          <a:schemeClr val="tx1"/>
        </a:solidFill>
        <a:latin typeface="+mn-lt"/>
        <a:ea typeface="+mn-ea"/>
        <a:cs typeface="+mn-cs"/>
      </a:defRPr>
    </a:lvl6pPr>
    <a:lvl7pPr marL="3326953" algn="l" defTabSz="1108984" rtl="0" eaLnBrk="1" latinLnBrk="0" hangingPunct="1">
      <a:defRPr sz="1455" kern="1200">
        <a:solidFill>
          <a:schemeClr val="tx1"/>
        </a:solidFill>
        <a:latin typeface="+mn-lt"/>
        <a:ea typeface="+mn-ea"/>
        <a:cs typeface="+mn-cs"/>
      </a:defRPr>
    </a:lvl7pPr>
    <a:lvl8pPr marL="3881445" algn="l" defTabSz="1108984" rtl="0" eaLnBrk="1" latinLnBrk="0" hangingPunct="1">
      <a:defRPr sz="1455" kern="1200">
        <a:solidFill>
          <a:schemeClr val="tx1"/>
        </a:solidFill>
        <a:latin typeface="+mn-lt"/>
        <a:ea typeface="+mn-ea"/>
        <a:cs typeface="+mn-cs"/>
      </a:defRPr>
    </a:lvl8pPr>
    <a:lvl9pPr marL="4435937" algn="l" defTabSz="1108984" rtl="0" eaLnBrk="1" latinLnBrk="0" hangingPunct="1">
      <a:defRPr sz="14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00BED-C9CF-0116-8CAD-1A378E179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20990A-9793-7034-C7F8-40A1DA73BB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B2B3C0-DE7E-B317-30F1-7F7FD24DEF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C01BDB-E3B5-E325-4C1E-07A4A84C77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AE284-0F1D-3442-9336-EB0974B476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54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29038" y="4251961"/>
            <a:ext cx="207291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658076" y="7680962"/>
            <a:ext cx="1707102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76532" y="2425382"/>
            <a:ext cx="21434113" cy="597215"/>
          </a:xfrm>
        </p:spPr>
        <p:txBody>
          <a:bodyPr lIns="0" tIns="0" rIns="0" bIns="0"/>
          <a:lstStyle>
            <a:lvl1pPr>
              <a:defRPr sz="3881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76532" y="2425382"/>
            <a:ext cx="21434113" cy="597215"/>
          </a:xfrm>
        </p:spPr>
        <p:txBody>
          <a:bodyPr lIns="0" tIns="0" rIns="0" bIns="0"/>
          <a:lstStyle>
            <a:lvl1pPr>
              <a:defRPr sz="3881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19359" y="3154681"/>
            <a:ext cx="1060842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2559395" y="3154681"/>
            <a:ext cx="1060842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05/26/2026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76532" y="2425382"/>
            <a:ext cx="21434113" cy="597215"/>
          </a:xfrm>
        </p:spPr>
        <p:txBody>
          <a:bodyPr lIns="0" tIns="0" rIns="0" bIns="0"/>
          <a:lstStyle>
            <a:lvl1pPr>
              <a:defRPr sz="3881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05/26/2026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05/26/2026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76532" y="2425382"/>
            <a:ext cx="21434113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19360" y="3154681"/>
            <a:ext cx="2194845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8291640" y="12755882"/>
            <a:ext cx="7803896" cy="33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219359" y="12755882"/>
            <a:ext cx="5609050" cy="33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7558768" y="12755882"/>
            <a:ext cx="5609050" cy="33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54548">
        <a:defRPr>
          <a:latin typeface="+mn-lt"/>
          <a:ea typeface="+mn-ea"/>
          <a:cs typeface="+mn-cs"/>
        </a:defRPr>
      </a:lvl2pPr>
      <a:lvl3pPr marL="1109095">
        <a:defRPr>
          <a:latin typeface="+mn-lt"/>
          <a:ea typeface="+mn-ea"/>
          <a:cs typeface="+mn-cs"/>
        </a:defRPr>
      </a:lvl3pPr>
      <a:lvl4pPr marL="1663643">
        <a:defRPr>
          <a:latin typeface="+mn-lt"/>
          <a:ea typeface="+mn-ea"/>
          <a:cs typeface="+mn-cs"/>
        </a:defRPr>
      </a:lvl4pPr>
      <a:lvl5pPr marL="2218191">
        <a:defRPr>
          <a:latin typeface="+mn-lt"/>
          <a:ea typeface="+mn-ea"/>
          <a:cs typeface="+mn-cs"/>
        </a:defRPr>
      </a:lvl5pPr>
      <a:lvl6pPr marL="2772739">
        <a:defRPr>
          <a:latin typeface="+mn-lt"/>
          <a:ea typeface="+mn-ea"/>
          <a:cs typeface="+mn-cs"/>
        </a:defRPr>
      </a:lvl6pPr>
      <a:lvl7pPr marL="3327285">
        <a:defRPr>
          <a:latin typeface="+mn-lt"/>
          <a:ea typeface="+mn-ea"/>
          <a:cs typeface="+mn-cs"/>
        </a:defRPr>
      </a:lvl7pPr>
      <a:lvl8pPr marL="3881833">
        <a:defRPr>
          <a:latin typeface="+mn-lt"/>
          <a:ea typeface="+mn-ea"/>
          <a:cs typeface="+mn-cs"/>
        </a:defRPr>
      </a:lvl8pPr>
      <a:lvl9pPr marL="443638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54548">
        <a:defRPr>
          <a:latin typeface="+mn-lt"/>
          <a:ea typeface="+mn-ea"/>
          <a:cs typeface="+mn-cs"/>
        </a:defRPr>
      </a:lvl2pPr>
      <a:lvl3pPr marL="1109095">
        <a:defRPr>
          <a:latin typeface="+mn-lt"/>
          <a:ea typeface="+mn-ea"/>
          <a:cs typeface="+mn-cs"/>
        </a:defRPr>
      </a:lvl3pPr>
      <a:lvl4pPr marL="1663643">
        <a:defRPr>
          <a:latin typeface="+mn-lt"/>
          <a:ea typeface="+mn-ea"/>
          <a:cs typeface="+mn-cs"/>
        </a:defRPr>
      </a:lvl4pPr>
      <a:lvl5pPr marL="2218191">
        <a:defRPr>
          <a:latin typeface="+mn-lt"/>
          <a:ea typeface="+mn-ea"/>
          <a:cs typeface="+mn-cs"/>
        </a:defRPr>
      </a:lvl5pPr>
      <a:lvl6pPr marL="2772739">
        <a:defRPr>
          <a:latin typeface="+mn-lt"/>
          <a:ea typeface="+mn-ea"/>
          <a:cs typeface="+mn-cs"/>
        </a:defRPr>
      </a:lvl6pPr>
      <a:lvl7pPr marL="3327285">
        <a:defRPr>
          <a:latin typeface="+mn-lt"/>
          <a:ea typeface="+mn-ea"/>
          <a:cs typeface="+mn-cs"/>
        </a:defRPr>
      </a:lvl7pPr>
      <a:lvl8pPr marL="3881833">
        <a:defRPr>
          <a:latin typeface="+mn-lt"/>
          <a:ea typeface="+mn-ea"/>
          <a:cs typeface="+mn-cs"/>
        </a:defRPr>
      </a:lvl8pPr>
      <a:lvl9pPr marL="443638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B3607-69C4-EA9A-CBCF-6D47A589F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CB363E2-2A52-B0AD-0C21-E484E841ED4C}"/>
              </a:ext>
            </a:extLst>
          </p:cNvPr>
          <p:cNvSpPr/>
          <p:nvPr/>
        </p:nvSpPr>
        <p:spPr>
          <a:xfrm>
            <a:off x="1480" y="-2614"/>
            <a:ext cx="12729062" cy="11665903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48"/>
          </a:p>
        </p:txBody>
      </p:sp>
      <p:sp>
        <p:nvSpPr>
          <p:cNvPr id="45" name="object 3">
            <a:extLst>
              <a:ext uri="{FF2B5EF4-FFF2-40B4-BE49-F238E27FC236}">
                <a16:creationId xmlns:a16="http://schemas.microsoft.com/office/drawing/2014/main" id="{B942C0E3-9115-B9DE-0EBC-4F2D8D214F95}"/>
              </a:ext>
            </a:extLst>
          </p:cNvPr>
          <p:cNvSpPr txBox="1"/>
          <p:nvPr/>
        </p:nvSpPr>
        <p:spPr>
          <a:xfrm>
            <a:off x="825583" y="6950423"/>
            <a:ext cx="10831051" cy="1145078"/>
          </a:xfrm>
          <a:prstGeom prst="rect">
            <a:avLst/>
          </a:prstGeom>
        </p:spPr>
        <p:txBody>
          <a:bodyPr vert="horz" wrap="square" lIns="0" tIns="13864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911" dirty="0">
                <a:latin typeface="Fidelity Sans 2" panose="020B0504050501040104" pitchFamily="34" charset="77"/>
              </a:rPr>
              <a:t>Find education and resources tailored to help employees with disabilities reach their financial goals and prepare for the future.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4854FEF-DE28-9AEC-061C-A5A35468B92E}"/>
              </a:ext>
            </a:extLst>
          </p:cNvPr>
          <p:cNvSpPr txBox="1"/>
          <p:nvPr/>
        </p:nvSpPr>
        <p:spPr>
          <a:xfrm>
            <a:off x="825583" y="3119893"/>
            <a:ext cx="11368004" cy="345876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8248" dirty="0">
                <a:solidFill>
                  <a:srgbClr val="368726"/>
                </a:solidFill>
                <a:latin typeface="Fidelity Slab Light" panose="02060404050501040104" pitchFamily="18" charset="77"/>
                <a:ea typeface="Roboto Slab Light" pitchFamily="2" charset="0"/>
                <a:cs typeface="Calibri" panose="020F0502020204030204" pitchFamily="34" charset="0"/>
              </a:rPr>
              <a:t>Review your plan </a:t>
            </a:r>
            <a:br>
              <a:rPr lang="en-US" sz="8248" dirty="0">
                <a:solidFill>
                  <a:srgbClr val="368726"/>
                </a:solidFill>
                <a:latin typeface="Fidelity Slab Light" panose="02060404050501040104" pitchFamily="18" charset="77"/>
                <a:ea typeface="Roboto Slab Light" pitchFamily="2" charset="0"/>
                <a:cs typeface="Calibri" panose="020F0502020204030204" pitchFamily="34" charset="0"/>
              </a:rPr>
            </a:br>
            <a:r>
              <a:rPr lang="en-US" sz="8248" dirty="0">
                <a:solidFill>
                  <a:srgbClr val="368726"/>
                </a:solidFill>
                <a:latin typeface="Fidelity Slab Light" panose="02060404050501040104" pitchFamily="18" charset="77"/>
                <a:ea typeface="Roboto Slab Light" pitchFamily="2" charset="0"/>
                <a:cs typeface="Calibri" panose="020F0502020204030204" pitchFamily="34" charset="0"/>
              </a:rPr>
              <a:t>for everyday and unexpected expenses.</a:t>
            </a:r>
          </a:p>
        </p:txBody>
      </p:sp>
      <p:pic>
        <p:nvPicPr>
          <p:cNvPr id="22" name="Picture 2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BEAB7B6-0E68-9119-14FA-F1F52BDC51B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644" y="1176935"/>
            <a:ext cx="3342152" cy="735532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8907A826-5E36-5174-37F2-FF977D9FDABF}"/>
              </a:ext>
            </a:extLst>
          </p:cNvPr>
          <p:cNvSpPr txBox="1"/>
          <p:nvPr/>
        </p:nvSpPr>
        <p:spPr>
          <a:xfrm>
            <a:off x="3520422" y="9389997"/>
            <a:ext cx="8136212" cy="1985949"/>
          </a:xfrm>
          <a:prstGeom prst="rect">
            <a:avLst/>
          </a:prstGeom>
        </p:spPr>
        <p:txBody>
          <a:bodyPr vert="horz" wrap="square" lIns="0" tIns="13864" rIns="0" bIns="0" rtlCol="0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911" dirty="0">
                <a:solidFill>
                  <a:srgbClr val="000000"/>
                </a:solidFill>
                <a:latin typeface="Fidelity Sans" panose="020B0503030202020204" pitchFamily="34" charset="77"/>
                <a:ea typeface="Calibri" panose="020F0502020204030204" pitchFamily="34" charset="0"/>
              </a:rPr>
              <a:t>Scan the QR code or visit </a:t>
            </a:r>
            <a:br>
              <a:rPr lang="en-US" sz="2911" b="1" dirty="0">
                <a:solidFill>
                  <a:srgbClr val="000000"/>
                </a:solidFill>
                <a:latin typeface="Fidelity Sans" panose="020B0503030202020204" pitchFamily="34" charset="77"/>
                <a:ea typeface="Calibri" panose="020F0502020204030204" pitchFamily="34" charset="0"/>
              </a:rPr>
            </a:br>
            <a:r>
              <a:rPr lang="en-US" sz="2911" b="1" dirty="0" err="1">
                <a:solidFill>
                  <a:srgbClr val="368727"/>
                </a:solidFill>
                <a:latin typeface="Fidelity Sans 2 Medium" panose="020B0504050501040104" pitchFamily="34" charset="77"/>
              </a:rPr>
              <a:t>Fidelity.com</a:t>
            </a:r>
            <a:r>
              <a:rPr lang="en-US" sz="2911" b="1" dirty="0">
                <a:solidFill>
                  <a:srgbClr val="368727"/>
                </a:solidFill>
                <a:latin typeface="Fidelity Sans 2 Medium" panose="020B0504050501040104" pitchFamily="34" charset="77"/>
              </a:rPr>
              <a:t>/</a:t>
            </a:r>
            <a:r>
              <a:rPr lang="en-US" sz="2911" b="1" dirty="0" err="1">
                <a:solidFill>
                  <a:srgbClr val="368727"/>
                </a:solidFill>
                <a:latin typeface="Fidelity Sans 2 Medium" panose="020B0504050501040104" pitchFamily="34" charset="77"/>
              </a:rPr>
              <a:t>DisabilityCommunityResources</a:t>
            </a:r>
            <a:endParaRPr lang="en-US" sz="2911" b="1" dirty="0">
              <a:solidFill>
                <a:srgbClr val="368727"/>
              </a:solidFill>
              <a:latin typeface="Fidelity Sans 2 Medium" panose="020B0504050501040104" pitchFamily="34" charset="77"/>
            </a:endParaRPr>
          </a:p>
          <a:p>
            <a:pPr>
              <a:lnSpc>
                <a:spcPct val="112000"/>
              </a:lnSpc>
            </a:pPr>
            <a:endParaRPr lang="en-US" sz="2911" b="1" dirty="0">
              <a:solidFill>
                <a:srgbClr val="368727"/>
              </a:solidFill>
              <a:latin typeface="Fidelity Sans 2 Medium" panose="020B0504050501040104" pitchFamily="34" charset="77"/>
            </a:endParaRPr>
          </a:p>
          <a:p>
            <a:pPr>
              <a:lnSpc>
                <a:spcPct val="112000"/>
              </a:lnSpc>
            </a:pPr>
            <a:endParaRPr lang="en-US" sz="2911" dirty="0">
              <a:solidFill>
                <a:srgbClr val="000000"/>
              </a:solidFill>
              <a:latin typeface="Fidelity Sans" panose="020B0503030202020204" pitchFamily="34" charset="77"/>
              <a:ea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E63D24-CC9A-CFA5-935E-8D0CDAF656EB}"/>
              </a:ext>
            </a:extLst>
          </p:cNvPr>
          <p:cNvSpPr/>
          <p:nvPr/>
        </p:nvSpPr>
        <p:spPr>
          <a:xfrm>
            <a:off x="825584" y="8798880"/>
            <a:ext cx="2263225" cy="2263225"/>
          </a:xfrm>
          <a:prstGeom prst="rect">
            <a:avLst/>
          </a:prstGeom>
          <a:solidFill>
            <a:srgbClr val="3687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48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BDCACE-93D7-16F1-C53C-9B4DDB6CDBD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249"/>
          <a:stretch>
            <a:fillRect/>
          </a:stretch>
        </p:blipFill>
        <p:spPr>
          <a:xfrm>
            <a:off x="20402341" y="3253511"/>
            <a:ext cx="3983353" cy="403718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4ED0CEE-BA61-9C4F-6AC7-813593DCB09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02341" y="-9016"/>
            <a:ext cx="3983353" cy="351397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8A8D6B6-1DF5-D4EA-4D3A-FB9B213D032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617434" y="7008381"/>
            <a:ext cx="4768261" cy="46874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468055-5422-0AD8-FFC6-278E6095E5E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730542" y="-37009"/>
            <a:ext cx="7794744" cy="1173281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323D405-CCF3-3A15-F770-9288BB769237}"/>
              </a:ext>
            </a:extLst>
          </p:cNvPr>
          <p:cNvSpPr/>
          <p:nvPr/>
        </p:nvSpPr>
        <p:spPr>
          <a:xfrm>
            <a:off x="1482" y="11696500"/>
            <a:ext cx="24353973" cy="20161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48"/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3C256B6D-B184-43EB-A0E9-42A63401A292}"/>
              </a:ext>
            </a:extLst>
          </p:cNvPr>
          <p:cNvSpPr txBox="1"/>
          <p:nvPr/>
        </p:nvSpPr>
        <p:spPr>
          <a:xfrm>
            <a:off x="918007" y="11879140"/>
            <a:ext cx="17837598" cy="1655766"/>
          </a:xfrm>
          <a:prstGeom prst="rect">
            <a:avLst/>
          </a:prstGeom>
        </p:spPr>
        <p:txBody>
          <a:bodyPr vert="horz" wrap="square" lIns="0" tIns="172522" rIns="0" bIns="0" rtlCol="0">
            <a:spAutoFit/>
          </a:bodyPr>
          <a:lstStyle/>
          <a:p>
            <a:pPr>
              <a:lnSpc>
                <a:spcPct val="90000"/>
              </a:lnSpc>
              <a:spcAft>
                <a:spcPts val="364"/>
              </a:spcAft>
            </a:pPr>
            <a:r>
              <a:rPr lang="en-US" sz="1940" b="1" spc="-28" dirty="0">
                <a:latin typeface="Fidelity Sans" panose="020B0503030202020204" pitchFamily="34" charset="77"/>
              </a:rPr>
              <a:t>Investing involves risk, including risk of loss.</a:t>
            </a:r>
          </a:p>
          <a:p>
            <a:pPr>
              <a:lnSpc>
                <a:spcPct val="90000"/>
              </a:lnSpc>
              <a:spcAft>
                <a:spcPts val="364"/>
              </a:spcAft>
            </a:pPr>
            <a:r>
              <a:rPr lang="en-US" sz="1819" spc="-28" dirty="0">
                <a:latin typeface="Fidelity Sans" panose="020B0503030202020204" pitchFamily="34" charset="77"/>
              </a:rPr>
              <a:t>The Fidelity Investments logo is a registered service mark of FMR LLC.</a:t>
            </a:r>
          </a:p>
          <a:p>
            <a:pPr>
              <a:lnSpc>
                <a:spcPct val="90000"/>
              </a:lnSpc>
              <a:spcAft>
                <a:spcPts val="364"/>
              </a:spcAft>
            </a:pPr>
            <a:r>
              <a:rPr lang="en-US" sz="1819" spc="-28" dirty="0">
                <a:latin typeface="Fidelity Sans" panose="020B0503030202020204" pitchFamily="34" charset="77"/>
              </a:rPr>
              <a:t>Fidelity Brokerage Services LLC, Member NYSE, SIPC, 900 Salem Street, Smithfield, RI 02917 </a:t>
            </a:r>
          </a:p>
          <a:p>
            <a:pPr>
              <a:lnSpc>
                <a:spcPct val="90000"/>
              </a:lnSpc>
              <a:spcAft>
                <a:spcPts val="364"/>
              </a:spcAft>
            </a:pPr>
            <a:r>
              <a:rPr lang="en-US" sz="1819" spc="-28" dirty="0">
                <a:latin typeface="Fidelity Sans" panose="020B0503030202020204" pitchFamily="34" charset="77"/>
              </a:rPr>
              <a:t>© 2026 FMR LLC. All rights reserved. 1259261.1.0</a:t>
            </a:r>
          </a:p>
          <a:p>
            <a:pPr>
              <a:lnSpc>
                <a:spcPct val="90000"/>
              </a:lnSpc>
              <a:spcAft>
                <a:spcPts val="364"/>
              </a:spcAft>
            </a:pPr>
            <a:endParaRPr lang="en-US" sz="1819" spc="-28" dirty="0">
              <a:solidFill>
                <a:srgbClr val="FF40FF"/>
              </a:solidFill>
              <a:latin typeface="Fidelity Sans" panose="020B0503030202020204" pitchFamily="34" charset="77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526C966-E763-A76A-865E-AB2AA6F5315A}"/>
              </a:ext>
            </a:extLst>
          </p:cNvPr>
          <p:cNvGrpSpPr/>
          <p:nvPr/>
        </p:nvGrpSpPr>
        <p:grpSpPr>
          <a:xfrm>
            <a:off x="12718162" y="-112635"/>
            <a:ext cx="377406" cy="11775922"/>
            <a:chOff x="10519103" y="-1063310"/>
            <a:chExt cx="349008" cy="10472808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45AAD0B-B099-3C88-50FC-34C026E73982}"/>
                </a:ext>
              </a:extLst>
            </p:cNvPr>
            <p:cNvSpPr/>
            <p:nvPr/>
          </p:nvSpPr>
          <p:spPr>
            <a:xfrm>
              <a:off x="10519103" y="-1063310"/>
              <a:ext cx="349008" cy="2642245"/>
            </a:xfrm>
            <a:prstGeom prst="rect">
              <a:avLst/>
            </a:prstGeom>
            <a:solidFill>
              <a:srgbClr val="69C6F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48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DA24206-89B7-3861-8232-27DCD5771B43}"/>
                </a:ext>
              </a:extLst>
            </p:cNvPr>
            <p:cNvSpPr/>
            <p:nvPr/>
          </p:nvSpPr>
          <p:spPr>
            <a:xfrm>
              <a:off x="10519103" y="1578936"/>
              <a:ext cx="349008" cy="264224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48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8149F5C-16AC-5AD4-3583-666FFCB6CE6F}"/>
                </a:ext>
              </a:extLst>
            </p:cNvPr>
            <p:cNvSpPr/>
            <p:nvPr/>
          </p:nvSpPr>
          <p:spPr>
            <a:xfrm>
              <a:off x="10519103" y="4168833"/>
              <a:ext cx="349008" cy="264224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48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CC2425C-AED2-AAAF-8589-617F67915006}"/>
                </a:ext>
              </a:extLst>
            </p:cNvPr>
            <p:cNvSpPr/>
            <p:nvPr/>
          </p:nvSpPr>
          <p:spPr>
            <a:xfrm>
              <a:off x="10519103" y="6767253"/>
              <a:ext cx="349008" cy="2642245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48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3EC09FC1-25B1-C2E2-48B5-FF286F160FE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950" y="8922245"/>
            <a:ext cx="2016496" cy="201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092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idelity 2021">
      <a:dk1>
        <a:srgbClr val="4C4C4C"/>
      </a:dk1>
      <a:lt1>
        <a:srgbClr val="FFFFFF"/>
      </a:lt1>
      <a:dk2>
        <a:srgbClr val="333F48"/>
      </a:dk2>
      <a:lt2>
        <a:srgbClr val="DCDCDC"/>
      </a:lt2>
      <a:accent1>
        <a:srgbClr val="55A646"/>
      </a:accent1>
      <a:accent2>
        <a:srgbClr val="288FC2"/>
      </a:accent2>
      <a:accent3>
        <a:srgbClr val="B5BD00"/>
      </a:accent3>
      <a:accent4>
        <a:srgbClr val="005670"/>
      </a:accent4>
      <a:accent5>
        <a:srgbClr val="00833C"/>
      </a:accent5>
      <a:accent6>
        <a:srgbClr val="ED8B00"/>
      </a:accent6>
      <a:hlink>
        <a:srgbClr val="69BF4B"/>
      </a:hlink>
      <a:folHlink>
        <a:srgbClr val="00968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6BF498541A2F48A5753F7F6C7052A7" ma:contentTypeVersion="15" ma:contentTypeDescription="Create a new document." ma:contentTypeScope="" ma:versionID="ca56b29b78322b228f642de68b42c423">
  <xsd:schema xmlns:xsd="http://www.w3.org/2001/XMLSchema" xmlns:xs="http://www.w3.org/2001/XMLSchema" xmlns:p="http://schemas.microsoft.com/office/2006/metadata/properties" xmlns:ns2="2955ebd9-34e0-49f4-8eac-5f2848c78373" xmlns:ns3="bb850246-5731-4482-8479-e4d01515f4ee" targetNamespace="http://schemas.microsoft.com/office/2006/metadata/properties" ma:root="true" ma:fieldsID="24b0db78e3a7a7d221df94b3a06d9cf5" ns2:_="" ns3:_="">
    <xsd:import namespace="2955ebd9-34e0-49f4-8eac-5f2848c78373"/>
    <xsd:import namespace="bb850246-5731-4482-8479-e4d01515f4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OCR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55ebd9-34e0-49f4-8eac-5f2848c783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850246-5731-4482-8479-e4d01515f4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c4b02f03-c571-4568-8f11-5dde49d3045c}" ma:internalName="TaxCatchAll" ma:showField="CatchAllData" ma:web="bb850246-5731-4482-8479-e4d01515f4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b850246-5731-4482-8479-e4d01515f4ee" xsi:nil="true"/>
    <lcf76f155ced4ddcb4097134ff3c332f xmlns="2955ebd9-34e0-49f4-8eac-5f2848c7837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25B0714-F3C1-4272-B88C-FAA6F096B8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55ebd9-34e0-49f4-8eac-5f2848c78373"/>
    <ds:schemaRef ds:uri="bb850246-5731-4482-8479-e4d01515f4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9B160A-ECF5-4EA5-9227-464EF1231236}">
  <ds:schemaRefs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terms/"/>
    <ds:schemaRef ds:uri="2e75aa9c-4c04-4898-9e14-423cc7328f07"/>
    <ds:schemaRef ds:uri="http://schemas.microsoft.com/office/2006/documentManagement/types"/>
    <ds:schemaRef ds:uri="982a79da-e63c-48f9-a187-623ccfda906c"/>
    <ds:schemaRef ds:uri="bb850246-5731-4482-8479-e4d01515f4ee"/>
    <ds:schemaRef ds:uri="2955ebd9-34e0-49f4-8eac-5f2848c78373"/>
  </ds:schemaRefs>
</ds:datastoreItem>
</file>

<file path=customXml/itemProps3.xml><?xml version="1.0" encoding="utf-8"?>
<ds:datastoreItem xmlns:ds="http://schemas.openxmlformats.org/officeDocument/2006/customXml" ds:itemID="{343C0E71-46C1-4791-B7FB-6EC6CB87211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15892</TotalTime>
  <Words>93</Words>
  <Application>Microsoft Office PowerPoint</Application>
  <PresentationFormat>Custom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Fidelity Sans</vt:lpstr>
      <vt:lpstr>Calibri</vt:lpstr>
      <vt:lpstr>Fidelity Slab Light</vt:lpstr>
      <vt:lpstr>Fidelity Sans 2</vt:lpstr>
      <vt:lpstr>Fidelity Sans 2 Medium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DI_Feb2022_Participant infographic pack_1011302.1.0</dc:title>
  <dc:creator>Findlen, Michelle</dc:creator>
  <cp:lastModifiedBy>Talib, Sebastian</cp:lastModifiedBy>
  <cp:revision>124</cp:revision>
  <dcterms:created xsi:type="dcterms:W3CDTF">2022-03-07T16:39:37Z</dcterms:created>
  <dcterms:modified xsi:type="dcterms:W3CDTF">2026-05-26T12:19:19Z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2022-01-24T00:00:00Z</vt:filetime>
  </property>
  <property fmtid="{D5CDD505-2E9C-101B-9397-08002B2CF9AE}" pid="3" name="Creator">
    <vt:lpwstr>Adobe Illustrator 26.0 (Macintosh)</vt:lpwstr>
  </property>
  <property fmtid="{D5CDD505-2E9C-101B-9397-08002B2CF9AE}" pid="4" name="LastSaved">
    <vt:filetime>2022-03-07T00:00:00Z</vt:filetime>
  </property>
  <property fmtid="{D5CDD505-2E9C-101B-9397-08002B2CF9AE}" pid="5" name="ContentTypeId">
    <vt:lpwstr>0x010100C96BF498541A2F48A5753F7F6C7052A7</vt:lpwstr>
  </property>
  <property fmtid="{D5CDD505-2E9C-101B-9397-08002B2CF9AE}" pid="6" name="MediaServiceImageTags">
    <vt:lpwstr/>
  </property>
  <property fmtid="{D5CDD505-2E9C-101B-9397-08002B2CF9AE}" pid="7" name="MSIP_Label_1d85388c-20fd-4b6c-bf81-474f2e2433dd_Enabled">
    <vt:lpwstr>true</vt:lpwstr>
  </property>
  <property fmtid="{D5CDD505-2E9C-101B-9397-08002B2CF9AE}" pid="8" name="MSIP_Label_1d85388c-20fd-4b6c-bf81-474f2e2433dd_SetDate">
    <vt:lpwstr>2026-05-26T12:19:03Z</vt:lpwstr>
  </property>
  <property fmtid="{D5CDD505-2E9C-101B-9397-08002B2CF9AE}" pid="9" name="MSIP_Label_1d85388c-20fd-4b6c-bf81-474f2e2433dd_Method">
    <vt:lpwstr>Privileged</vt:lpwstr>
  </property>
  <property fmtid="{D5CDD505-2E9C-101B-9397-08002B2CF9AE}" pid="10" name="MSIP_Label_1d85388c-20fd-4b6c-bf81-474f2e2433dd_Name">
    <vt:lpwstr>Fidelity Confidential - No footer</vt:lpwstr>
  </property>
  <property fmtid="{D5CDD505-2E9C-101B-9397-08002B2CF9AE}" pid="11" name="MSIP_Label_1d85388c-20fd-4b6c-bf81-474f2e2433dd_SiteId">
    <vt:lpwstr>7521acbc-a68c-41e5-a975-1cf83066dd19</vt:lpwstr>
  </property>
  <property fmtid="{D5CDD505-2E9C-101B-9397-08002B2CF9AE}" pid="12" name="MSIP_Label_1d85388c-20fd-4b6c-bf81-474f2e2433dd_ActionId">
    <vt:lpwstr>e812e890-2332-4a26-94da-63edf61f46f8</vt:lpwstr>
  </property>
  <property fmtid="{D5CDD505-2E9C-101B-9397-08002B2CF9AE}" pid="13" name="MSIP_Label_1d85388c-20fd-4b6c-bf81-474f2e2433dd_ContentBits">
    <vt:lpwstr>0</vt:lpwstr>
  </property>
  <property fmtid="{D5CDD505-2E9C-101B-9397-08002B2CF9AE}" pid="14" name="MSIP_Label_1d85388c-20fd-4b6c-bf81-474f2e2433dd_Tag">
    <vt:lpwstr>10, 0, 1, 1</vt:lpwstr>
  </property>
</Properties>
</file>