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12"/>
  </p:sldMasterIdLst>
  <p:notesMasterIdLst>
    <p:notesMasterId r:id="rId114"/>
  </p:notesMasterIdLst>
  <p:handoutMasterIdLst>
    <p:handoutMasterId r:id="rId115"/>
  </p:handoutMasterIdLst>
  <p:sldIdLst>
    <p:sldId id="2146849038" r:id="rId113"/>
  </p:sldIdLst>
  <p:sldSz cx="12192000" cy="6858000"/>
  <p:notesSz cx="6858000" cy="9144000"/>
  <p:embeddedFontLst>
    <p:embeddedFont>
      <p:font typeface="Fidelity Sans 2" panose="020B0504050501040104" pitchFamily="34" charset="0"/>
      <p:regular r:id="rId116"/>
      <p:bold r:id="rId117"/>
      <p:italic r:id="rId118"/>
      <p:boldItalic r:id="rId119"/>
    </p:embeddedFont>
    <p:embeddedFont>
      <p:font typeface="Fidelity Sans 2 Light" panose="020B0404050501040104" pitchFamily="34" charset="0"/>
      <p:regular r:id="rId120"/>
      <p:italic r:id="rId121"/>
    </p:embeddedFont>
    <p:embeddedFont>
      <p:font typeface="Fidelity Slab" panose="02060504050501040104" pitchFamily="18" charset="0"/>
      <p:regular r:id="rId122"/>
      <p:bold r:id="rId123"/>
      <p:italic r:id="rId124"/>
      <p:boldItalic r:id="rId125"/>
    </p:embeddedFont>
    <p:embeddedFont>
      <p:font typeface="Fidelity Slab Light" panose="02060404050501040104" pitchFamily="18" charset="0"/>
      <p:regular r:id="rId126"/>
      <p:italic r:id="rId127"/>
    </p:embeddedFont>
  </p:embeddedFontLst>
  <p:defaultTextStyle>
    <a:defPPr>
      <a:defRPr lang="en-US"/>
    </a:defPPr>
    <a:lvl1pPr marL="0" algn="l" defTabSz="806754" rtl="0" eaLnBrk="1" latinLnBrk="0" hangingPunct="1">
      <a:defRPr sz="1588" kern="1200">
        <a:solidFill>
          <a:schemeClr val="tx1"/>
        </a:solidFill>
        <a:latin typeface="+mn-lt"/>
        <a:ea typeface="+mn-ea"/>
        <a:cs typeface="+mn-cs"/>
      </a:defRPr>
    </a:lvl1pPr>
    <a:lvl2pPr marL="403378" algn="l" defTabSz="806754" rtl="0" eaLnBrk="1" latinLnBrk="0" hangingPunct="1">
      <a:defRPr sz="1588" kern="1200">
        <a:solidFill>
          <a:schemeClr val="tx1"/>
        </a:solidFill>
        <a:latin typeface="+mn-lt"/>
        <a:ea typeface="+mn-ea"/>
        <a:cs typeface="+mn-cs"/>
      </a:defRPr>
    </a:lvl2pPr>
    <a:lvl3pPr marL="806754" algn="l" defTabSz="806754" rtl="0" eaLnBrk="1" latinLnBrk="0" hangingPunct="1">
      <a:defRPr sz="1588" kern="1200">
        <a:solidFill>
          <a:schemeClr val="tx1"/>
        </a:solidFill>
        <a:latin typeface="+mn-lt"/>
        <a:ea typeface="+mn-ea"/>
        <a:cs typeface="+mn-cs"/>
      </a:defRPr>
    </a:lvl3pPr>
    <a:lvl4pPr marL="1210132" algn="l" defTabSz="806754" rtl="0" eaLnBrk="1" latinLnBrk="0" hangingPunct="1">
      <a:defRPr sz="1588" kern="1200">
        <a:solidFill>
          <a:schemeClr val="tx1"/>
        </a:solidFill>
        <a:latin typeface="+mn-lt"/>
        <a:ea typeface="+mn-ea"/>
        <a:cs typeface="+mn-cs"/>
      </a:defRPr>
    </a:lvl4pPr>
    <a:lvl5pPr marL="1613510" algn="l" defTabSz="806754" rtl="0" eaLnBrk="1" latinLnBrk="0" hangingPunct="1">
      <a:defRPr sz="1588" kern="1200">
        <a:solidFill>
          <a:schemeClr val="tx1"/>
        </a:solidFill>
        <a:latin typeface="+mn-lt"/>
        <a:ea typeface="+mn-ea"/>
        <a:cs typeface="+mn-cs"/>
      </a:defRPr>
    </a:lvl5pPr>
    <a:lvl6pPr marL="2016888" algn="l" defTabSz="806754" rtl="0" eaLnBrk="1" latinLnBrk="0" hangingPunct="1">
      <a:defRPr sz="1588" kern="1200">
        <a:solidFill>
          <a:schemeClr val="tx1"/>
        </a:solidFill>
        <a:latin typeface="+mn-lt"/>
        <a:ea typeface="+mn-ea"/>
        <a:cs typeface="+mn-cs"/>
      </a:defRPr>
    </a:lvl6pPr>
    <a:lvl7pPr marL="2420265" algn="l" defTabSz="806754" rtl="0" eaLnBrk="1" latinLnBrk="0" hangingPunct="1">
      <a:defRPr sz="1588" kern="1200">
        <a:solidFill>
          <a:schemeClr val="tx1"/>
        </a:solidFill>
        <a:latin typeface="+mn-lt"/>
        <a:ea typeface="+mn-ea"/>
        <a:cs typeface="+mn-cs"/>
      </a:defRPr>
    </a:lvl7pPr>
    <a:lvl8pPr marL="2823643" algn="l" defTabSz="806754" rtl="0" eaLnBrk="1" latinLnBrk="0" hangingPunct="1">
      <a:defRPr sz="1588" kern="1200">
        <a:solidFill>
          <a:schemeClr val="tx1"/>
        </a:solidFill>
        <a:latin typeface="+mn-lt"/>
        <a:ea typeface="+mn-ea"/>
        <a:cs typeface="+mn-cs"/>
      </a:defRPr>
    </a:lvl8pPr>
    <a:lvl9pPr marL="3227019" algn="l" defTabSz="806754" rtl="0" eaLnBrk="1" latinLnBrk="0" hangingPunct="1">
      <a:defRPr sz="158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7677E1-A984-D867-3505-1A33F440E4B7}" name="Walsky, Samantha" initials="WS" userId="S::a683123@fmr.com::bbaf712a-f74d-4966-9499-a3b281574904" providerId="AD"/>
  <p188:author id="{70EA90E3-9680-4AE2-7008-142D100EF126}" name="Schneider, Alyssa" initials="SA" userId="S::a587267@DSDOM1.DSROOT.FMR.COM::20ad1e84-2ece-4bc8-a08a-14f0dbaf8a9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ward, Blake" initials="HB" lastIdx="25" clrIdx="0">
    <p:extLst>
      <p:ext uri="{19B8F6BF-5375-455C-9EA6-DF929625EA0E}">
        <p15:presenceInfo xmlns:p15="http://schemas.microsoft.com/office/powerpoint/2012/main" userId="S::a555859@FMR.COM::7c578da4-1aed-4518-9254-7cd9ea7da898" providerId="AD"/>
      </p:ext>
    </p:extLst>
  </p:cmAuthor>
  <p:cmAuthor id="2" name="Berberich, Mary Beth" initials="BMB" lastIdx="18" clrIdx="1">
    <p:extLst>
      <p:ext uri="{19B8F6BF-5375-455C-9EA6-DF929625EA0E}">
        <p15:presenceInfo xmlns:p15="http://schemas.microsoft.com/office/powerpoint/2012/main" userId="S::a575462@dsdom1.dsroot.fmr.com::0a2b8128-9b7b-4280-b401-935fff8b4e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7F5"/>
    <a:srgbClr val="403F3E"/>
    <a:srgbClr val="3687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76" autoAdjust="0"/>
    <p:restoredTop sz="95492" autoAdjust="0"/>
  </p:normalViewPr>
  <p:slideViewPr>
    <p:cSldViewPr snapToGrid="0">
      <p:cViewPr varScale="1">
        <p:scale>
          <a:sx n="106" d="100"/>
          <a:sy n="106" d="100"/>
        </p:scale>
        <p:origin x="348" y="90"/>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117" Type="http://schemas.openxmlformats.org/officeDocument/2006/relationships/font" Target="fonts/font2.fntdata"/><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customXml" Target="../customXml/item63.xml"/><Relationship Id="rId68" Type="http://schemas.openxmlformats.org/officeDocument/2006/relationships/customXml" Target="../customXml/item68.xml"/><Relationship Id="rId84" Type="http://schemas.openxmlformats.org/officeDocument/2006/relationships/customXml" Target="../customXml/item84.xml"/><Relationship Id="rId89" Type="http://schemas.openxmlformats.org/officeDocument/2006/relationships/customXml" Target="../customXml/item89.xml"/><Relationship Id="rId112" Type="http://schemas.openxmlformats.org/officeDocument/2006/relationships/slideMaster" Target="slideMasters/slideMaster1.xml"/><Relationship Id="rId133" Type="http://schemas.microsoft.com/office/2018/10/relationships/authors" Target="authors.xml"/><Relationship Id="rId16" Type="http://schemas.openxmlformats.org/officeDocument/2006/relationships/customXml" Target="../customXml/item16.xml"/><Relationship Id="rId107" Type="http://schemas.openxmlformats.org/officeDocument/2006/relationships/customXml" Target="../customXml/item107.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customXml" Target="../customXml/item74.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font" Target="fonts/font8.fntdata"/><Relationship Id="rId128" Type="http://schemas.openxmlformats.org/officeDocument/2006/relationships/commentAuthors" Target="commentAuthors.xml"/><Relationship Id="rId5" Type="http://schemas.openxmlformats.org/officeDocument/2006/relationships/customXml" Target="../customXml/item5.xml"/><Relationship Id="rId90" Type="http://schemas.openxmlformats.org/officeDocument/2006/relationships/customXml" Target="../customXml/item90.xml"/><Relationship Id="rId95" Type="http://schemas.openxmlformats.org/officeDocument/2006/relationships/customXml" Target="../customXml/item95.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customXml" Target="../customXml/item43.xml"/><Relationship Id="rId48" Type="http://schemas.openxmlformats.org/officeDocument/2006/relationships/customXml" Target="../customXml/item48.xml"/><Relationship Id="rId56" Type="http://schemas.openxmlformats.org/officeDocument/2006/relationships/customXml" Target="../customXml/item56.xml"/><Relationship Id="rId64" Type="http://schemas.openxmlformats.org/officeDocument/2006/relationships/customXml" Target="../customXml/item64.xml"/><Relationship Id="rId69" Type="http://schemas.openxmlformats.org/officeDocument/2006/relationships/customXml" Target="../customXml/item69.xml"/><Relationship Id="rId77" Type="http://schemas.openxmlformats.org/officeDocument/2006/relationships/customXml" Target="../customXml/item77.xml"/><Relationship Id="rId100" Type="http://schemas.openxmlformats.org/officeDocument/2006/relationships/customXml" Target="../customXml/item100.xml"/><Relationship Id="rId105" Type="http://schemas.openxmlformats.org/officeDocument/2006/relationships/customXml" Target="../customXml/item105.xml"/><Relationship Id="rId113" Type="http://schemas.openxmlformats.org/officeDocument/2006/relationships/slide" Target="slides/slide1.xml"/><Relationship Id="rId118" Type="http://schemas.openxmlformats.org/officeDocument/2006/relationships/font" Target="fonts/font3.fntdata"/><Relationship Id="rId126" Type="http://schemas.openxmlformats.org/officeDocument/2006/relationships/font" Target="fonts/font11.fntdata"/><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80" Type="http://schemas.openxmlformats.org/officeDocument/2006/relationships/customXml" Target="../customXml/item80.xml"/><Relationship Id="rId85" Type="http://schemas.openxmlformats.org/officeDocument/2006/relationships/customXml" Target="../customXml/item85.xml"/><Relationship Id="rId93" Type="http://schemas.openxmlformats.org/officeDocument/2006/relationships/customXml" Target="../customXml/item93.xml"/><Relationship Id="rId98" Type="http://schemas.openxmlformats.org/officeDocument/2006/relationships/customXml" Target="../customXml/item98.xml"/><Relationship Id="rId121" Type="http://schemas.openxmlformats.org/officeDocument/2006/relationships/font" Target="fonts/font6.fntdata"/><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customXml" Target="../customXml/item59.xml"/><Relationship Id="rId67" Type="http://schemas.openxmlformats.org/officeDocument/2006/relationships/customXml" Target="../customXml/item67.xml"/><Relationship Id="rId103" Type="http://schemas.openxmlformats.org/officeDocument/2006/relationships/customXml" Target="../customXml/item103.xml"/><Relationship Id="rId108" Type="http://schemas.openxmlformats.org/officeDocument/2006/relationships/customXml" Target="../customXml/item108.xml"/><Relationship Id="rId116" Type="http://schemas.openxmlformats.org/officeDocument/2006/relationships/font" Target="fonts/font1.fntdata"/><Relationship Id="rId124" Type="http://schemas.openxmlformats.org/officeDocument/2006/relationships/font" Target="fonts/font9.fntdata"/><Relationship Id="rId129" Type="http://schemas.openxmlformats.org/officeDocument/2006/relationships/presProps" Target="presProps.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customXml" Target="../customXml/item62.xml"/><Relationship Id="rId70" Type="http://schemas.openxmlformats.org/officeDocument/2006/relationships/customXml" Target="../customXml/item70.xml"/><Relationship Id="rId75" Type="http://schemas.openxmlformats.org/officeDocument/2006/relationships/customXml" Target="../customXml/item75.xml"/><Relationship Id="rId83" Type="http://schemas.openxmlformats.org/officeDocument/2006/relationships/customXml" Target="../customXml/item83.xml"/><Relationship Id="rId88" Type="http://schemas.openxmlformats.org/officeDocument/2006/relationships/customXml" Target="../customXml/item88.xml"/><Relationship Id="rId91" Type="http://schemas.openxmlformats.org/officeDocument/2006/relationships/customXml" Target="../customXml/item91.xml"/><Relationship Id="rId96" Type="http://schemas.openxmlformats.org/officeDocument/2006/relationships/customXml" Target="../customXml/item96.xml"/><Relationship Id="rId111" Type="http://schemas.openxmlformats.org/officeDocument/2006/relationships/customXml" Target="../customXml/item111.xml"/><Relationship Id="rId13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6" Type="http://schemas.openxmlformats.org/officeDocument/2006/relationships/customXml" Target="../customXml/item106.xml"/><Relationship Id="rId114" Type="http://schemas.openxmlformats.org/officeDocument/2006/relationships/notesMaster" Target="notesMasters/notesMaster1.xml"/><Relationship Id="rId119" Type="http://schemas.openxmlformats.org/officeDocument/2006/relationships/font" Target="fonts/font4.fntdata"/><Relationship Id="rId127" Type="http://schemas.openxmlformats.org/officeDocument/2006/relationships/font" Target="fonts/font12.fntdata"/><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customXml" Target="../customXml/item65.xml"/><Relationship Id="rId73" Type="http://schemas.openxmlformats.org/officeDocument/2006/relationships/customXml" Target="../customXml/item73.xml"/><Relationship Id="rId78" Type="http://schemas.openxmlformats.org/officeDocument/2006/relationships/customXml" Target="../customXml/item78.xml"/><Relationship Id="rId81" Type="http://schemas.openxmlformats.org/officeDocument/2006/relationships/customXml" Target="../customXml/item81.xml"/><Relationship Id="rId86" Type="http://schemas.openxmlformats.org/officeDocument/2006/relationships/customXml" Target="../customXml/item86.xml"/><Relationship Id="rId94" Type="http://schemas.openxmlformats.org/officeDocument/2006/relationships/customXml" Target="../customXml/item94.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font" Target="fonts/font7.fntdata"/><Relationship Id="rId13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109" Type="http://schemas.openxmlformats.org/officeDocument/2006/relationships/customXml" Target="../customXml/item10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04" Type="http://schemas.openxmlformats.org/officeDocument/2006/relationships/customXml" Target="../customXml/item104.xml"/><Relationship Id="rId120" Type="http://schemas.openxmlformats.org/officeDocument/2006/relationships/font" Target="fonts/font5.fntdata"/><Relationship Id="rId125" Type="http://schemas.openxmlformats.org/officeDocument/2006/relationships/font" Target="fonts/font10.fntdata"/><Relationship Id="rId7" Type="http://schemas.openxmlformats.org/officeDocument/2006/relationships/customXml" Target="../customXml/item7.xml"/><Relationship Id="rId71" Type="http://schemas.openxmlformats.org/officeDocument/2006/relationships/customXml" Target="../customXml/item71.xml"/><Relationship Id="rId92" Type="http://schemas.openxmlformats.org/officeDocument/2006/relationships/customXml" Target="../customXml/item92.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15" Type="http://schemas.openxmlformats.org/officeDocument/2006/relationships/handoutMaster" Target="handoutMasters/handoutMaster1.xml"/><Relationship Id="rId131" Type="http://schemas.openxmlformats.org/officeDocument/2006/relationships/theme" Target="theme/theme1.xml"/><Relationship Id="rId61" Type="http://schemas.openxmlformats.org/officeDocument/2006/relationships/customXml" Target="../customXml/item61.xml"/><Relationship Id="rId82" Type="http://schemas.openxmlformats.org/officeDocument/2006/relationships/customXml" Target="../customXml/item82.xml"/><Relationship Id="rId19" Type="http://schemas.openxmlformats.org/officeDocument/2006/relationships/customXml" Target="../customXml/item1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113B1B-9ABA-CA6A-E8AD-EF1D20BD121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latin typeface="Fidelity Sans 2" panose="020B0504050501040104" pitchFamily="34" charset="0"/>
            </a:endParaRPr>
          </a:p>
        </p:txBody>
      </p:sp>
      <p:sp>
        <p:nvSpPr>
          <p:cNvPr id="3" name="Date Placeholder 2">
            <a:extLst>
              <a:ext uri="{FF2B5EF4-FFF2-40B4-BE49-F238E27FC236}">
                <a16:creationId xmlns:a16="http://schemas.microsoft.com/office/drawing/2014/main" id="{AB957E4E-08D2-38D7-CFF6-9A90B908010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8BFDDA-7876-49F4-AFEE-0FC0C4F25F40}" type="datetimeFigureOut">
              <a:rPr lang="en-CA" smtClean="0">
                <a:latin typeface="Fidelity Sans 2" panose="020B0504050501040104" pitchFamily="34" charset="0"/>
              </a:rPr>
              <a:t>2025-02-26</a:t>
            </a:fld>
            <a:endParaRPr lang="en-CA" dirty="0">
              <a:latin typeface="Fidelity Sans 2" panose="020B0504050501040104" pitchFamily="34" charset="0"/>
            </a:endParaRPr>
          </a:p>
        </p:txBody>
      </p:sp>
      <p:sp>
        <p:nvSpPr>
          <p:cNvPr id="4" name="Footer Placeholder 3">
            <a:extLst>
              <a:ext uri="{FF2B5EF4-FFF2-40B4-BE49-F238E27FC236}">
                <a16:creationId xmlns:a16="http://schemas.microsoft.com/office/drawing/2014/main" id="{81B5BEE3-C6B1-48C1-3E67-D14294F9A4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latin typeface="Fidelity Sans 2" panose="020B0504050501040104" pitchFamily="34" charset="0"/>
            </a:endParaRPr>
          </a:p>
        </p:txBody>
      </p:sp>
      <p:sp>
        <p:nvSpPr>
          <p:cNvPr id="5" name="Slide Number Placeholder 4">
            <a:extLst>
              <a:ext uri="{FF2B5EF4-FFF2-40B4-BE49-F238E27FC236}">
                <a16:creationId xmlns:a16="http://schemas.microsoft.com/office/drawing/2014/main" id="{152D3A5A-636A-23D7-E26E-1E26CD72BC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D681C8-1810-4E42-A381-B1CF0F045664}" type="slidenum">
              <a:rPr lang="en-CA" smtClean="0">
                <a:latin typeface="Fidelity Sans 2" panose="020B0504050501040104" pitchFamily="34" charset="0"/>
              </a:rPr>
              <a:t>‹#›</a:t>
            </a:fld>
            <a:endParaRPr lang="en-CA" dirty="0">
              <a:latin typeface="Fidelity Sans 2" panose="020B0504050501040104" pitchFamily="34" charset="0"/>
            </a:endParaRPr>
          </a:p>
        </p:txBody>
      </p:sp>
    </p:spTree>
    <p:extLst>
      <p:ext uri="{BB962C8B-B14F-4D97-AF65-F5344CB8AC3E}">
        <p14:creationId xmlns:p14="http://schemas.microsoft.com/office/powerpoint/2010/main" val="144578049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delity Sans 2.0" panose="020B0103030202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delity Sans 2.0" panose="020B0103030202020204" pitchFamily="34" charset="77"/>
              </a:defRPr>
            </a:lvl1pPr>
          </a:lstStyle>
          <a:p>
            <a:fld id="{4E227123-2CB7-C54E-82EF-CE2B4F4595EF}" type="datetimeFigureOut">
              <a:rPr lang="en-US" smtClean="0"/>
              <a:pPr/>
              <a:t>02/26/2025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delity Sans 2.0" panose="020B0103030202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delity Sans 2.0" panose="020B0103030202020204" pitchFamily="34" charset="77"/>
              </a:defRPr>
            </a:lvl1pPr>
          </a:lstStyle>
          <a:p>
            <a:fld id="{0E92D164-6E69-5949-903B-16426CF50482}" type="slidenum">
              <a:rPr lang="en-US" smtClean="0"/>
              <a:pPr/>
              <a:t>‹#›</a:t>
            </a:fld>
            <a:endParaRPr lang="en-US" dirty="0"/>
          </a:p>
        </p:txBody>
      </p:sp>
    </p:spTree>
    <p:extLst>
      <p:ext uri="{BB962C8B-B14F-4D97-AF65-F5344CB8AC3E}">
        <p14:creationId xmlns:p14="http://schemas.microsoft.com/office/powerpoint/2010/main" val="2531663170"/>
      </p:ext>
    </p:extLst>
  </p:cSld>
  <p:clrMap bg1="lt1" tx1="dk1" bg2="lt2" tx2="dk2" accent1="accent1" accent2="accent2" accent3="accent3" accent4="accent4" accent5="accent5" accent6="accent6" hlink="hlink" folHlink="folHlink"/>
  <p:notesStyle>
    <a:lvl1pPr marL="0" algn="l" defTabSz="806754" rtl="0" eaLnBrk="1" latinLnBrk="0" hangingPunct="1">
      <a:defRPr sz="1059" b="0" i="0" kern="1200">
        <a:solidFill>
          <a:schemeClr val="tx1"/>
        </a:solidFill>
        <a:latin typeface="Fidelity Sans 2.0" panose="020B0103030202020204" pitchFamily="34" charset="77"/>
        <a:ea typeface="+mn-ea"/>
        <a:cs typeface="+mn-cs"/>
      </a:defRPr>
    </a:lvl1pPr>
    <a:lvl2pPr marL="403378" algn="l" defTabSz="806754" rtl="0" eaLnBrk="1" latinLnBrk="0" hangingPunct="1">
      <a:defRPr sz="1059" b="0" i="0" kern="1200">
        <a:solidFill>
          <a:schemeClr val="tx1"/>
        </a:solidFill>
        <a:latin typeface="Fidelity Sans 2.0" panose="020B0103030202020204" pitchFamily="34" charset="77"/>
        <a:ea typeface="+mn-ea"/>
        <a:cs typeface="+mn-cs"/>
      </a:defRPr>
    </a:lvl2pPr>
    <a:lvl3pPr marL="806754" algn="l" defTabSz="806754" rtl="0" eaLnBrk="1" latinLnBrk="0" hangingPunct="1">
      <a:defRPr sz="1059" b="0" i="0" kern="1200">
        <a:solidFill>
          <a:schemeClr val="tx1"/>
        </a:solidFill>
        <a:latin typeface="Fidelity Sans 2.0" panose="020B0103030202020204" pitchFamily="34" charset="77"/>
        <a:ea typeface="+mn-ea"/>
        <a:cs typeface="+mn-cs"/>
      </a:defRPr>
    </a:lvl3pPr>
    <a:lvl4pPr marL="1210132" algn="l" defTabSz="806754" rtl="0" eaLnBrk="1" latinLnBrk="0" hangingPunct="1">
      <a:defRPr sz="1059" b="0" i="0" kern="1200">
        <a:solidFill>
          <a:schemeClr val="tx1"/>
        </a:solidFill>
        <a:latin typeface="Fidelity Sans 2.0" panose="020B0103030202020204" pitchFamily="34" charset="77"/>
        <a:ea typeface="+mn-ea"/>
        <a:cs typeface="+mn-cs"/>
      </a:defRPr>
    </a:lvl4pPr>
    <a:lvl5pPr marL="1613510" algn="l" defTabSz="806754" rtl="0" eaLnBrk="1" latinLnBrk="0" hangingPunct="1">
      <a:defRPr sz="1059" b="0" i="0" kern="1200">
        <a:solidFill>
          <a:schemeClr val="tx1"/>
        </a:solidFill>
        <a:latin typeface="Fidelity Sans 2.0" panose="020B0103030202020204" pitchFamily="34" charset="77"/>
        <a:ea typeface="+mn-ea"/>
        <a:cs typeface="+mn-cs"/>
      </a:defRPr>
    </a:lvl5pPr>
    <a:lvl6pPr marL="2016888" algn="l" defTabSz="806754" rtl="0" eaLnBrk="1" latinLnBrk="0" hangingPunct="1">
      <a:defRPr sz="1059" kern="1200">
        <a:solidFill>
          <a:schemeClr val="tx1"/>
        </a:solidFill>
        <a:latin typeface="+mn-lt"/>
        <a:ea typeface="+mn-ea"/>
        <a:cs typeface="+mn-cs"/>
      </a:defRPr>
    </a:lvl6pPr>
    <a:lvl7pPr marL="2420265" algn="l" defTabSz="806754" rtl="0" eaLnBrk="1" latinLnBrk="0" hangingPunct="1">
      <a:defRPr sz="1059" kern="1200">
        <a:solidFill>
          <a:schemeClr val="tx1"/>
        </a:solidFill>
        <a:latin typeface="+mn-lt"/>
        <a:ea typeface="+mn-ea"/>
        <a:cs typeface="+mn-cs"/>
      </a:defRPr>
    </a:lvl7pPr>
    <a:lvl8pPr marL="2823643" algn="l" defTabSz="806754" rtl="0" eaLnBrk="1" latinLnBrk="0" hangingPunct="1">
      <a:defRPr sz="1059" kern="1200">
        <a:solidFill>
          <a:schemeClr val="tx1"/>
        </a:solidFill>
        <a:latin typeface="+mn-lt"/>
        <a:ea typeface="+mn-ea"/>
        <a:cs typeface="+mn-cs"/>
      </a:defRPr>
    </a:lvl8pPr>
    <a:lvl9pPr marL="3227019" algn="l" defTabSz="806754" rtl="0" eaLnBrk="1" latinLnBrk="0" hangingPunct="1">
      <a:defRPr sz="10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CFC2B-B931-1A45-F805-3EEECD4EF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26D66-2F61-477E-FA2C-298AA2FDFA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3653F0-161A-A2F4-DB1F-C50618D87E1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5103617-5CA4-7F92-7690-F932787FE6B8}"/>
              </a:ext>
            </a:extLst>
          </p:cNvPr>
          <p:cNvSpPr>
            <a:spLocks noGrp="1"/>
          </p:cNvSpPr>
          <p:nvPr>
            <p:ph type="sldNum" sz="quarter" idx="5"/>
          </p:nvPr>
        </p:nvSpPr>
        <p:spPr/>
        <p:txBody>
          <a:bodyPr/>
          <a:lstStyle/>
          <a:p>
            <a:fld id="{0E92D164-6E69-5949-903B-16426CF50482}" type="slidenum">
              <a:rPr lang="en-US" smtClean="0"/>
              <a:pPr/>
              <a:t>1</a:t>
            </a:fld>
            <a:endParaRPr lang="en-US" dirty="0"/>
          </a:p>
        </p:txBody>
      </p:sp>
    </p:spTree>
    <p:extLst>
      <p:ext uri="{BB962C8B-B14F-4D97-AF65-F5344CB8AC3E}">
        <p14:creationId xmlns:p14="http://schemas.microsoft.com/office/powerpoint/2010/main" val="3287367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Headlin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433150-3C0F-6C87-07CA-34B1CDC2E892}"/>
              </a:ext>
            </a:extLst>
          </p:cNvPr>
          <p:cNvSpPr/>
          <p:nvPr userDrawn="1"/>
        </p:nvSpPr>
        <p:spPr>
          <a:xfrm rot="10800000">
            <a:off x="0" y="1371600"/>
            <a:ext cx="12192000" cy="4816826"/>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latin typeface="Fidelity Sans 2.0" panose="020B0103030202020204" pitchFamily="34" charset="77"/>
            </a:endParaRPr>
          </a:p>
        </p:txBody>
      </p:sp>
      <p:sp>
        <p:nvSpPr>
          <p:cNvPr id="11" name="Text Placeholder 7">
            <a:extLst>
              <a:ext uri="{FF2B5EF4-FFF2-40B4-BE49-F238E27FC236}">
                <a16:creationId xmlns:a16="http://schemas.microsoft.com/office/drawing/2014/main" id="{2DB3058B-1F70-0D9E-0103-A2FD4871E249}"/>
              </a:ext>
            </a:extLst>
          </p:cNvPr>
          <p:cNvSpPr>
            <a:spLocks noGrp="1"/>
          </p:cNvSpPr>
          <p:nvPr>
            <p:ph type="body" sz="quarter" idx="13"/>
          </p:nvPr>
        </p:nvSpPr>
        <p:spPr>
          <a:xfrm>
            <a:off x="457200" y="914400"/>
            <a:ext cx="11295529" cy="461963"/>
          </a:xfrm>
          <a:prstGeom prst="rect">
            <a:avLst/>
          </a:prstGeom>
        </p:spPr>
        <p:txBody>
          <a:bodyPr lIns="0">
            <a:normAutofit/>
          </a:bodyPr>
          <a:lstStyle>
            <a:lvl1pPr marL="0" indent="0">
              <a:buNone/>
              <a:defRPr sz="1600" b="0" i="0">
                <a:solidFill>
                  <a:schemeClr val="tx1"/>
                </a:solidFill>
                <a:latin typeface="+mn-lt"/>
              </a:defRPr>
            </a:lvl1pPr>
            <a:lvl2pPr marL="457199" indent="0">
              <a:buNone/>
              <a:defRPr sz="1600"/>
            </a:lvl2pPr>
          </a:lstStyle>
          <a:p>
            <a:pPr lvl="0"/>
            <a:r>
              <a:rPr lang="en-US"/>
              <a:t>Click to edit Master text styles</a:t>
            </a:r>
          </a:p>
        </p:txBody>
      </p:sp>
      <p:sp>
        <p:nvSpPr>
          <p:cNvPr id="30" name="Title 29">
            <a:extLst>
              <a:ext uri="{FF2B5EF4-FFF2-40B4-BE49-F238E27FC236}">
                <a16:creationId xmlns:a16="http://schemas.microsoft.com/office/drawing/2014/main" id="{1F1A03B9-38EB-A6D6-76F0-A16E65828EBD}"/>
              </a:ext>
            </a:extLst>
          </p:cNvPr>
          <p:cNvSpPr>
            <a:spLocks noGrp="1"/>
          </p:cNvSpPr>
          <p:nvPr>
            <p:ph type="title"/>
          </p:nvPr>
        </p:nvSpPr>
        <p:spPr/>
        <p:txBody>
          <a:bodyPr/>
          <a:lstStyle/>
          <a:p>
            <a:r>
              <a:rPr lang="en-US"/>
              <a:t>Click to edit Master title style</a:t>
            </a:r>
            <a:endParaRPr lang="en-CA"/>
          </a:p>
        </p:txBody>
      </p:sp>
      <p:sp>
        <p:nvSpPr>
          <p:cNvPr id="31" name="Date Placeholder 30">
            <a:extLst>
              <a:ext uri="{FF2B5EF4-FFF2-40B4-BE49-F238E27FC236}">
                <a16:creationId xmlns:a16="http://schemas.microsoft.com/office/drawing/2014/main" id="{C2129C9B-6188-03E0-53FE-4ABC4F063602}"/>
              </a:ext>
            </a:extLst>
          </p:cNvPr>
          <p:cNvSpPr>
            <a:spLocks noGrp="1"/>
          </p:cNvSpPr>
          <p:nvPr>
            <p:ph type="dt" sz="half" idx="14"/>
          </p:nvPr>
        </p:nvSpPr>
        <p:spPr/>
        <p:txBody>
          <a:bodyPr/>
          <a:lstStyle/>
          <a:p>
            <a:pPr algn="r" defTabSz="914400">
              <a:lnSpc>
                <a:spcPct val="90000"/>
              </a:lnSpc>
              <a:spcBef>
                <a:spcPts val="1000"/>
              </a:spcBef>
              <a:buFont typeface="Arial" panose="020B0604020202020204" pitchFamily="34" charset="0"/>
              <a:buNone/>
            </a:pPr>
            <a:r>
              <a:rPr lang="en-CA" dirty="0"/>
              <a:t>XXXXXX</a:t>
            </a:r>
          </a:p>
        </p:txBody>
      </p:sp>
      <p:sp>
        <p:nvSpPr>
          <p:cNvPr id="32" name="Footer Placeholder 31">
            <a:extLst>
              <a:ext uri="{FF2B5EF4-FFF2-40B4-BE49-F238E27FC236}">
                <a16:creationId xmlns:a16="http://schemas.microsoft.com/office/drawing/2014/main" id="{4F206AAB-BE36-0868-281C-68DB22F60644}"/>
              </a:ext>
            </a:extLst>
          </p:cNvPr>
          <p:cNvSpPr>
            <a:spLocks noGrp="1"/>
          </p:cNvSpPr>
          <p:nvPr>
            <p:ph type="ftr" sz="quarter" idx="15"/>
          </p:nvPr>
        </p:nvSpPr>
        <p:spPr/>
        <p:txBody>
          <a:bodyPr/>
          <a:lstStyle/>
          <a:p>
            <a:endParaRPr lang="en-US" dirty="0"/>
          </a:p>
        </p:txBody>
      </p:sp>
      <p:sp>
        <p:nvSpPr>
          <p:cNvPr id="33" name="Slide Number Placeholder 32">
            <a:extLst>
              <a:ext uri="{FF2B5EF4-FFF2-40B4-BE49-F238E27FC236}">
                <a16:creationId xmlns:a16="http://schemas.microsoft.com/office/drawing/2014/main" id="{27192DFD-B97F-405C-32F3-BE5C89C3B6F4}"/>
              </a:ext>
            </a:extLst>
          </p:cNvPr>
          <p:cNvSpPr>
            <a:spLocks noGrp="1"/>
          </p:cNvSpPr>
          <p:nvPr>
            <p:ph type="sldNum" sz="quarter" idx="16"/>
          </p:nvPr>
        </p:nvSpPr>
        <p:spPr/>
        <p:txBody>
          <a:bodyPr/>
          <a:lstStyle/>
          <a:p>
            <a:pPr>
              <a:lnSpc>
                <a:spcPts val="795"/>
              </a:lnSpc>
            </a:pPr>
            <a:fld id="{05BFBC55-CFB3-E64F-8BCC-34A4E1FBD227}" type="slidenum">
              <a:rPr lang="en-CA" smtClean="0"/>
              <a:pPr>
                <a:lnSpc>
                  <a:spcPts val="795"/>
                </a:lnSpc>
              </a:pPr>
              <a:t>‹#›</a:t>
            </a:fld>
            <a:endParaRPr lang="en-CA" dirty="0"/>
          </a:p>
        </p:txBody>
      </p:sp>
    </p:spTree>
    <p:extLst>
      <p:ext uri="{BB962C8B-B14F-4D97-AF65-F5344CB8AC3E}">
        <p14:creationId xmlns:p14="http://schemas.microsoft.com/office/powerpoint/2010/main" val="2356890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Mis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433150-3C0F-6C87-07CA-34B1CDC2E892}"/>
              </a:ext>
            </a:extLst>
          </p:cNvPr>
          <p:cNvSpPr/>
          <p:nvPr userDrawn="1"/>
        </p:nvSpPr>
        <p:spPr>
          <a:xfrm rot="10800000">
            <a:off x="0" y="0"/>
            <a:ext cx="12192000" cy="6857999"/>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latin typeface="Fidelity Sans 2.0" panose="020B0103030202020204" pitchFamily="34" charset="77"/>
            </a:endParaRPr>
          </a:p>
        </p:txBody>
      </p:sp>
      <p:sp>
        <p:nvSpPr>
          <p:cNvPr id="16" name="Text Placeholder 7">
            <a:extLst>
              <a:ext uri="{FF2B5EF4-FFF2-40B4-BE49-F238E27FC236}">
                <a16:creationId xmlns:a16="http://schemas.microsoft.com/office/drawing/2014/main" id="{64266CD3-C320-146C-06F7-FFBD397B3A19}"/>
              </a:ext>
            </a:extLst>
          </p:cNvPr>
          <p:cNvSpPr>
            <a:spLocks noGrp="1"/>
          </p:cNvSpPr>
          <p:nvPr>
            <p:ph type="body" sz="quarter" idx="13"/>
          </p:nvPr>
        </p:nvSpPr>
        <p:spPr>
          <a:xfrm>
            <a:off x="457200" y="914400"/>
            <a:ext cx="11295529" cy="461963"/>
          </a:xfrm>
          <a:prstGeom prst="rect">
            <a:avLst/>
          </a:prstGeom>
        </p:spPr>
        <p:txBody>
          <a:bodyPr vert="horz" lIns="0" tIns="45720" rIns="91440" bIns="45720" rtlCol="0">
            <a:normAutofit/>
          </a:bodyPr>
          <a:lstStyle>
            <a:lvl1pPr>
              <a:defRPr lang="en-US" sz="1600" dirty="0"/>
            </a:lvl1pPr>
          </a:lstStyle>
          <a:p>
            <a:pPr marL="0" lvl="0" indent="0">
              <a:buNone/>
            </a:pPr>
            <a:r>
              <a:rPr lang="en-US"/>
              <a:t>Click to edit Master text styles</a:t>
            </a:r>
          </a:p>
        </p:txBody>
      </p:sp>
      <p:sp>
        <p:nvSpPr>
          <p:cNvPr id="22" name="Title 21">
            <a:extLst>
              <a:ext uri="{FF2B5EF4-FFF2-40B4-BE49-F238E27FC236}">
                <a16:creationId xmlns:a16="http://schemas.microsoft.com/office/drawing/2014/main" id="{C4D8B3A9-EBA9-FCF7-2089-4C71009B4303}"/>
              </a:ext>
            </a:extLst>
          </p:cNvPr>
          <p:cNvSpPr>
            <a:spLocks noGrp="1"/>
          </p:cNvSpPr>
          <p:nvPr>
            <p:ph type="title"/>
          </p:nvPr>
        </p:nvSpPr>
        <p:spPr/>
        <p:txBody>
          <a:bodyPr/>
          <a:lstStyle/>
          <a:p>
            <a:r>
              <a:rPr lang="en-US"/>
              <a:t>Click to edit Master title style</a:t>
            </a:r>
            <a:endParaRPr lang="en-CA"/>
          </a:p>
        </p:txBody>
      </p:sp>
      <p:sp>
        <p:nvSpPr>
          <p:cNvPr id="23" name="Date Placeholder 22">
            <a:extLst>
              <a:ext uri="{FF2B5EF4-FFF2-40B4-BE49-F238E27FC236}">
                <a16:creationId xmlns:a16="http://schemas.microsoft.com/office/drawing/2014/main" id="{88672178-6FFB-4B89-8421-265E6F7D400B}"/>
              </a:ext>
            </a:extLst>
          </p:cNvPr>
          <p:cNvSpPr>
            <a:spLocks noGrp="1"/>
          </p:cNvSpPr>
          <p:nvPr>
            <p:ph type="dt" sz="half" idx="14"/>
          </p:nvPr>
        </p:nvSpPr>
        <p:spPr/>
        <p:txBody>
          <a:bodyPr/>
          <a:lstStyle/>
          <a:p>
            <a:pPr algn="r" defTabSz="914400">
              <a:lnSpc>
                <a:spcPct val="90000"/>
              </a:lnSpc>
              <a:spcBef>
                <a:spcPts val="1000"/>
              </a:spcBef>
              <a:buFont typeface="Arial" panose="020B0604020202020204" pitchFamily="34" charset="0"/>
              <a:buNone/>
            </a:pPr>
            <a:r>
              <a:rPr lang="en-CA" dirty="0"/>
              <a:t>XXXXXX</a:t>
            </a:r>
          </a:p>
        </p:txBody>
      </p:sp>
      <p:sp>
        <p:nvSpPr>
          <p:cNvPr id="24" name="Footer Placeholder 23">
            <a:extLst>
              <a:ext uri="{FF2B5EF4-FFF2-40B4-BE49-F238E27FC236}">
                <a16:creationId xmlns:a16="http://schemas.microsoft.com/office/drawing/2014/main" id="{EAE5F4D2-EF2A-24F1-7F74-E8061A420173}"/>
              </a:ext>
            </a:extLst>
          </p:cNvPr>
          <p:cNvSpPr>
            <a:spLocks noGrp="1"/>
          </p:cNvSpPr>
          <p:nvPr>
            <p:ph type="ftr" sz="quarter" idx="15"/>
          </p:nvPr>
        </p:nvSpPr>
        <p:spPr/>
        <p:txBody>
          <a:bodyPr/>
          <a:lstStyle/>
          <a:p>
            <a:endParaRPr lang="en-US" dirty="0"/>
          </a:p>
        </p:txBody>
      </p:sp>
      <p:sp>
        <p:nvSpPr>
          <p:cNvPr id="25" name="Slide Number Placeholder 24">
            <a:extLst>
              <a:ext uri="{FF2B5EF4-FFF2-40B4-BE49-F238E27FC236}">
                <a16:creationId xmlns:a16="http://schemas.microsoft.com/office/drawing/2014/main" id="{3FB2DBB9-00EF-5F63-6CA8-562705CC5694}"/>
              </a:ext>
            </a:extLst>
          </p:cNvPr>
          <p:cNvSpPr>
            <a:spLocks noGrp="1"/>
          </p:cNvSpPr>
          <p:nvPr>
            <p:ph type="sldNum" sz="quarter" idx="16"/>
          </p:nvPr>
        </p:nvSpPr>
        <p:spPr/>
        <p:txBody>
          <a:bodyPr/>
          <a:lstStyle/>
          <a:p>
            <a:pPr>
              <a:lnSpc>
                <a:spcPts val="795"/>
              </a:lnSpc>
            </a:pPr>
            <a:fld id="{05BFBC55-CFB3-E64F-8BCC-34A4E1FBD227}" type="slidenum">
              <a:rPr lang="en-CA" smtClean="0"/>
              <a:pPr>
                <a:lnSpc>
                  <a:spcPts val="795"/>
                </a:lnSpc>
              </a:pPr>
              <a:t>‹#›</a:t>
            </a:fld>
            <a:endParaRPr lang="en-CA" dirty="0"/>
          </a:p>
        </p:txBody>
      </p:sp>
    </p:spTree>
    <p:extLst>
      <p:ext uri="{BB962C8B-B14F-4D97-AF65-F5344CB8AC3E}">
        <p14:creationId xmlns:p14="http://schemas.microsoft.com/office/powerpoint/2010/main" val="4132864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ull White">
    <p:spTree>
      <p:nvGrpSpPr>
        <p:cNvPr id="1" name=""/>
        <p:cNvGrpSpPr/>
        <p:nvPr/>
      </p:nvGrpSpPr>
      <p:grpSpPr>
        <a:xfrm>
          <a:off x="0" y="0"/>
          <a:ext cx="0" cy="0"/>
          <a:chOff x="0" y="0"/>
          <a:chExt cx="0" cy="0"/>
        </a:xfrm>
      </p:grpSpPr>
      <p:sp>
        <p:nvSpPr>
          <p:cNvPr id="11" name="Text Placeholder 7">
            <a:extLst>
              <a:ext uri="{FF2B5EF4-FFF2-40B4-BE49-F238E27FC236}">
                <a16:creationId xmlns:a16="http://schemas.microsoft.com/office/drawing/2014/main" id="{56BC43B7-F01C-5A41-B80D-689F02A230F8}"/>
              </a:ext>
            </a:extLst>
          </p:cNvPr>
          <p:cNvSpPr>
            <a:spLocks noGrp="1"/>
          </p:cNvSpPr>
          <p:nvPr>
            <p:ph type="body" sz="quarter" idx="13"/>
          </p:nvPr>
        </p:nvSpPr>
        <p:spPr>
          <a:xfrm>
            <a:off x="457200" y="914400"/>
            <a:ext cx="11295529" cy="461963"/>
          </a:xfrm>
          <a:prstGeom prst="rect">
            <a:avLst/>
          </a:prstGeom>
        </p:spPr>
        <p:txBody>
          <a:bodyPr vert="horz" lIns="0" tIns="45720" rIns="91440" bIns="45720" rtlCol="0">
            <a:normAutofit/>
          </a:bodyPr>
          <a:lstStyle>
            <a:lvl1pPr>
              <a:defRPr lang="en-US" sz="1600" dirty="0"/>
            </a:lvl1pPr>
          </a:lstStyle>
          <a:p>
            <a:pPr marL="0" lvl="0" indent="0">
              <a:buNone/>
            </a:pPr>
            <a:r>
              <a:rPr lang="en-US"/>
              <a:t>Click to edit Master text styles</a:t>
            </a:r>
          </a:p>
        </p:txBody>
      </p:sp>
      <p:sp>
        <p:nvSpPr>
          <p:cNvPr id="21" name="Title 20">
            <a:extLst>
              <a:ext uri="{FF2B5EF4-FFF2-40B4-BE49-F238E27FC236}">
                <a16:creationId xmlns:a16="http://schemas.microsoft.com/office/drawing/2014/main" id="{D83DCCAF-3E85-9A88-64F8-7CFF2B2735CB}"/>
              </a:ext>
            </a:extLst>
          </p:cNvPr>
          <p:cNvSpPr>
            <a:spLocks noGrp="1"/>
          </p:cNvSpPr>
          <p:nvPr>
            <p:ph type="title"/>
          </p:nvPr>
        </p:nvSpPr>
        <p:spPr/>
        <p:txBody>
          <a:bodyPr/>
          <a:lstStyle/>
          <a:p>
            <a:r>
              <a:rPr lang="en-US"/>
              <a:t>Click to edit Master title style</a:t>
            </a:r>
            <a:endParaRPr lang="en-CA"/>
          </a:p>
        </p:txBody>
      </p:sp>
      <p:sp>
        <p:nvSpPr>
          <p:cNvPr id="22" name="Date Placeholder 21">
            <a:extLst>
              <a:ext uri="{FF2B5EF4-FFF2-40B4-BE49-F238E27FC236}">
                <a16:creationId xmlns:a16="http://schemas.microsoft.com/office/drawing/2014/main" id="{06342E6A-B2B0-5439-41A7-755E53465E8D}"/>
              </a:ext>
            </a:extLst>
          </p:cNvPr>
          <p:cNvSpPr>
            <a:spLocks noGrp="1"/>
          </p:cNvSpPr>
          <p:nvPr>
            <p:ph type="dt" sz="half" idx="14"/>
          </p:nvPr>
        </p:nvSpPr>
        <p:spPr/>
        <p:txBody>
          <a:bodyPr/>
          <a:lstStyle/>
          <a:p>
            <a:pPr algn="r" defTabSz="914400">
              <a:lnSpc>
                <a:spcPct val="90000"/>
              </a:lnSpc>
              <a:spcBef>
                <a:spcPts val="1000"/>
              </a:spcBef>
              <a:buFont typeface="Arial" panose="020B0604020202020204" pitchFamily="34" charset="0"/>
              <a:buNone/>
            </a:pPr>
            <a:r>
              <a:rPr lang="en-CA" dirty="0"/>
              <a:t>XXXXXX</a:t>
            </a:r>
          </a:p>
        </p:txBody>
      </p:sp>
      <p:sp>
        <p:nvSpPr>
          <p:cNvPr id="23" name="Footer Placeholder 22">
            <a:extLst>
              <a:ext uri="{FF2B5EF4-FFF2-40B4-BE49-F238E27FC236}">
                <a16:creationId xmlns:a16="http://schemas.microsoft.com/office/drawing/2014/main" id="{2A8BFA5E-33FB-FF87-2222-7B23AE43C2A9}"/>
              </a:ext>
            </a:extLst>
          </p:cNvPr>
          <p:cNvSpPr>
            <a:spLocks noGrp="1"/>
          </p:cNvSpPr>
          <p:nvPr>
            <p:ph type="ftr" sz="quarter" idx="15"/>
          </p:nvPr>
        </p:nvSpPr>
        <p:spPr/>
        <p:txBody>
          <a:bodyPr/>
          <a:lstStyle/>
          <a:p>
            <a:endParaRPr lang="en-US" dirty="0"/>
          </a:p>
        </p:txBody>
      </p:sp>
      <p:sp>
        <p:nvSpPr>
          <p:cNvPr id="24" name="Slide Number Placeholder 23">
            <a:extLst>
              <a:ext uri="{FF2B5EF4-FFF2-40B4-BE49-F238E27FC236}">
                <a16:creationId xmlns:a16="http://schemas.microsoft.com/office/drawing/2014/main" id="{0930A36B-FF8D-7788-3916-F8DF5C80D02F}"/>
              </a:ext>
            </a:extLst>
          </p:cNvPr>
          <p:cNvSpPr>
            <a:spLocks noGrp="1"/>
          </p:cNvSpPr>
          <p:nvPr>
            <p:ph type="sldNum" sz="quarter" idx="16"/>
          </p:nvPr>
        </p:nvSpPr>
        <p:spPr/>
        <p:txBody>
          <a:bodyPr/>
          <a:lstStyle/>
          <a:p>
            <a:pPr>
              <a:lnSpc>
                <a:spcPts val="795"/>
              </a:lnSpc>
            </a:pPr>
            <a:fld id="{05BFBC55-CFB3-E64F-8BCC-34A4E1FBD227}" type="slidenum">
              <a:rPr lang="en-CA" smtClean="0"/>
              <a:pPr>
                <a:lnSpc>
                  <a:spcPts val="795"/>
                </a:lnSpc>
              </a:pPr>
              <a:t>‹#›</a:t>
            </a:fld>
            <a:endParaRPr lang="en-CA" dirty="0"/>
          </a:p>
        </p:txBody>
      </p:sp>
    </p:spTree>
    <p:extLst>
      <p:ext uri="{BB962C8B-B14F-4D97-AF65-F5344CB8AC3E}">
        <p14:creationId xmlns:p14="http://schemas.microsoft.com/office/powerpoint/2010/main" val="1980673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alf Mis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C8F072-E39E-F873-06F0-4FCF6006AACC}"/>
              </a:ext>
            </a:extLst>
          </p:cNvPr>
          <p:cNvSpPr/>
          <p:nvPr userDrawn="1"/>
        </p:nvSpPr>
        <p:spPr>
          <a:xfrm rot="10800000">
            <a:off x="0" y="1376363"/>
            <a:ext cx="12192000" cy="5481636"/>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latin typeface="Fidelity Sans 2.0" panose="020B0103030202020204" pitchFamily="34" charset="77"/>
            </a:endParaRPr>
          </a:p>
        </p:txBody>
      </p:sp>
      <p:sp>
        <p:nvSpPr>
          <p:cNvPr id="8" name="Rounded Rectangle 7">
            <a:hlinkClick r:id="" action="ppaction://noaction"/>
            <a:extLst>
              <a:ext uri="{FF2B5EF4-FFF2-40B4-BE49-F238E27FC236}">
                <a16:creationId xmlns:a16="http://schemas.microsoft.com/office/drawing/2014/main" id="{8BB67684-8B65-8D42-153E-010255E6490F}"/>
              </a:ext>
            </a:extLst>
          </p:cNvPr>
          <p:cNvSpPr/>
          <p:nvPr userDrawn="1"/>
        </p:nvSpPr>
        <p:spPr>
          <a:xfrm rot="10800000">
            <a:off x="191849" y="-32339"/>
            <a:ext cx="2035789" cy="588146"/>
          </a:xfrm>
          <a:prstGeom prst="roundRect">
            <a:avLst>
              <a:gd name="adj" fmla="val 0"/>
            </a:avLst>
          </a:prstGeom>
          <a:solidFill>
            <a:schemeClr val="accent5">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latin typeface="Fidelity Sans 2.0" panose="020B0103030202020204" pitchFamily="34" charset="77"/>
            </a:endParaRPr>
          </a:p>
        </p:txBody>
      </p:sp>
      <p:sp>
        <p:nvSpPr>
          <p:cNvPr id="11" name="Text Placeholder 7">
            <a:extLst>
              <a:ext uri="{FF2B5EF4-FFF2-40B4-BE49-F238E27FC236}">
                <a16:creationId xmlns:a16="http://schemas.microsoft.com/office/drawing/2014/main" id="{D5CD7C14-CA60-9155-6A8A-2B8897DE44B9}"/>
              </a:ext>
            </a:extLst>
          </p:cNvPr>
          <p:cNvSpPr>
            <a:spLocks noGrp="1"/>
          </p:cNvSpPr>
          <p:nvPr>
            <p:ph type="body" sz="quarter" idx="14"/>
          </p:nvPr>
        </p:nvSpPr>
        <p:spPr>
          <a:xfrm>
            <a:off x="457200" y="914401"/>
            <a:ext cx="11295529" cy="461962"/>
          </a:xfrm>
          <a:prstGeom prst="rect">
            <a:avLst/>
          </a:prstGeom>
        </p:spPr>
        <p:txBody>
          <a:bodyPr vert="horz" lIns="0" tIns="45720" rIns="91440" bIns="45720" rtlCol="0">
            <a:normAutofit/>
          </a:bodyPr>
          <a:lstStyle>
            <a:lvl1pPr>
              <a:defRPr lang="en-US" sz="1600" dirty="0"/>
            </a:lvl1pPr>
          </a:lstStyle>
          <a:p>
            <a:pPr marL="0" lvl="0" indent="0">
              <a:buNone/>
            </a:pPr>
            <a:r>
              <a:rPr lang="en-US"/>
              <a:t>Click to edit Master text styles</a:t>
            </a:r>
          </a:p>
        </p:txBody>
      </p:sp>
      <p:sp>
        <p:nvSpPr>
          <p:cNvPr id="23" name="Title 22">
            <a:extLst>
              <a:ext uri="{FF2B5EF4-FFF2-40B4-BE49-F238E27FC236}">
                <a16:creationId xmlns:a16="http://schemas.microsoft.com/office/drawing/2014/main" id="{C272201A-9F0B-6B41-1973-91194A7ECF03}"/>
              </a:ext>
            </a:extLst>
          </p:cNvPr>
          <p:cNvSpPr>
            <a:spLocks noGrp="1"/>
          </p:cNvSpPr>
          <p:nvPr>
            <p:ph type="title"/>
          </p:nvPr>
        </p:nvSpPr>
        <p:spPr/>
        <p:txBody>
          <a:bodyPr/>
          <a:lstStyle/>
          <a:p>
            <a:r>
              <a:rPr lang="en-US"/>
              <a:t>Click to edit Master title style</a:t>
            </a:r>
            <a:endParaRPr lang="en-CA"/>
          </a:p>
        </p:txBody>
      </p:sp>
      <p:sp>
        <p:nvSpPr>
          <p:cNvPr id="24" name="Date Placeholder 23">
            <a:extLst>
              <a:ext uri="{FF2B5EF4-FFF2-40B4-BE49-F238E27FC236}">
                <a16:creationId xmlns:a16="http://schemas.microsoft.com/office/drawing/2014/main" id="{FF02EBDD-0B65-6B71-89E5-91DEDF11F917}"/>
              </a:ext>
            </a:extLst>
          </p:cNvPr>
          <p:cNvSpPr>
            <a:spLocks noGrp="1"/>
          </p:cNvSpPr>
          <p:nvPr>
            <p:ph type="dt" sz="half" idx="15"/>
          </p:nvPr>
        </p:nvSpPr>
        <p:spPr/>
        <p:txBody>
          <a:bodyPr/>
          <a:lstStyle/>
          <a:p>
            <a:pPr algn="r" defTabSz="914400">
              <a:lnSpc>
                <a:spcPct val="90000"/>
              </a:lnSpc>
              <a:spcBef>
                <a:spcPts val="1000"/>
              </a:spcBef>
              <a:buFont typeface="Arial" panose="020B0604020202020204" pitchFamily="34" charset="0"/>
              <a:buNone/>
            </a:pPr>
            <a:r>
              <a:rPr lang="en-CA" dirty="0"/>
              <a:t>XXXXXX</a:t>
            </a:r>
          </a:p>
        </p:txBody>
      </p:sp>
      <p:sp>
        <p:nvSpPr>
          <p:cNvPr id="25" name="Footer Placeholder 24">
            <a:extLst>
              <a:ext uri="{FF2B5EF4-FFF2-40B4-BE49-F238E27FC236}">
                <a16:creationId xmlns:a16="http://schemas.microsoft.com/office/drawing/2014/main" id="{E71779B1-849A-266A-6FAF-2800536D8B53}"/>
              </a:ext>
            </a:extLst>
          </p:cNvPr>
          <p:cNvSpPr>
            <a:spLocks noGrp="1"/>
          </p:cNvSpPr>
          <p:nvPr>
            <p:ph type="ftr" sz="quarter" idx="16"/>
          </p:nvPr>
        </p:nvSpPr>
        <p:spPr/>
        <p:txBody>
          <a:bodyPr/>
          <a:lstStyle/>
          <a:p>
            <a:endParaRPr lang="en-US" dirty="0"/>
          </a:p>
        </p:txBody>
      </p:sp>
      <p:sp>
        <p:nvSpPr>
          <p:cNvPr id="26" name="Slide Number Placeholder 25">
            <a:extLst>
              <a:ext uri="{FF2B5EF4-FFF2-40B4-BE49-F238E27FC236}">
                <a16:creationId xmlns:a16="http://schemas.microsoft.com/office/drawing/2014/main" id="{7FDE41A6-65D9-47A1-1C4E-743EB4141B1A}"/>
              </a:ext>
            </a:extLst>
          </p:cNvPr>
          <p:cNvSpPr>
            <a:spLocks noGrp="1"/>
          </p:cNvSpPr>
          <p:nvPr>
            <p:ph type="sldNum" sz="quarter" idx="17"/>
          </p:nvPr>
        </p:nvSpPr>
        <p:spPr/>
        <p:txBody>
          <a:bodyPr/>
          <a:lstStyle/>
          <a:p>
            <a:pPr>
              <a:lnSpc>
                <a:spcPts val="795"/>
              </a:lnSpc>
            </a:pPr>
            <a:fld id="{05BFBC55-CFB3-E64F-8BCC-34A4E1FBD227}" type="slidenum">
              <a:rPr lang="en-CA" smtClean="0"/>
              <a:pPr>
                <a:lnSpc>
                  <a:spcPts val="795"/>
                </a:lnSpc>
              </a:pPr>
              <a:t>‹#›</a:t>
            </a:fld>
            <a:endParaRPr lang="en-CA" dirty="0"/>
          </a:p>
        </p:txBody>
      </p:sp>
    </p:spTree>
    <p:extLst>
      <p:ext uri="{BB962C8B-B14F-4D97-AF65-F5344CB8AC3E}">
        <p14:creationId xmlns:p14="http://schemas.microsoft.com/office/powerpoint/2010/main" val="2853662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st Headlin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495E89-FAB6-4C52-A007-895B06556694}"/>
              </a:ext>
            </a:extLst>
          </p:cNvPr>
          <p:cNvSpPr/>
          <p:nvPr userDrawn="1"/>
        </p:nvSpPr>
        <p:spPr>
          <a:xfrm>
            <a:off x="0" y="2"/>
            <a:ext cx="12192000" cy="1376362"/>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b="0" i="0" dirty="0">
              <a:latin typeface="Fidelity Sans 2.0" panose="020B0103030202020204" pitchFamily="34" charset="77"/>
            </a:endParaRP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7200" y="914401"/>
            <a:ext cx="11295529" cy="461964"/>
          </a:xfrm>
          <a:prstGeom prst="rect">
            <a:avLst/>
          </a:prstGeom>
        </p:spPr>
        <p:txBody>
          <a:bodyPr vert="horz" lIns="0" tIns="45720" rIns="91440" bIns="45720" rtlCol="0">
            <a:normAutofit/>
          </a:bodyPr>
          <a:lstStyle>
            <a:lvl1pPr>
              <a:defRPr lang="en-US" sz="1600" dirty="0"/>
            </a:lvl1pPr>
          </a:lstStyle>
          <a:p>
            <a:pPr marL="0" lvl="0" indent="0">
              <a:buNone/>
            </a:pPr>
            <a:r>
              <a:rPr lang="en-US"/>
              <a:t>Click to edit Master text styles</a:t>
            </a:r>
          </a:p>
        </p:txBody>
      </p:sp>
      <p:sp>
        <p:nvSpPr>
          <p:cNvPr id="21" name="Title 20">
            <a:extLst>
              <a:ext uri="{FF2B5EF4-FFF2-40B4-BE49-F238E27FC236}">
                <a16:creationId xmlns:a16="http://schemas.microsoft.com/office/drawing/2014/main" id="{0E6579CF-D7CE-7674-7CB5-B6FAE57F8161}"/>
              </a:ext>
            </a:extLst>
          </p:cNvPr>
          <p:cNvSpPr>
            <a:spLocks noGrp="1"/>
          </p:cNvSpPr>
          <p:nvPr>
            <p:ph type="title"/>
          </p:nvPr>
        </p:nvSpPr>
        <p:spPr/>
        <p:txBody>
          <a:bodyPr/>
          <a:lstStyle/>
          <a:p>
            <a:r>
              <a:rPr lang="en-US"/>
              <a:t>Click to edit Master title style</a:t>
            </a:r>
            <a:endParaRPr lang="en-CA"/>
          </a:p>
        </p:txBody>
      </p:sp>
      <p:sp>
        <p:nvSpPr>
          <p:cNvPr id="22" name="Date Placeholder 21">
            <a:extLst>
              <a:ext uri="{FF2B5EF4-FFF2-40B4-BE49-F238E27FC236}">
                <a16:creationId xmlns:a16="http://schemas.microsoft.com/office/drawing/2014/main" id="{85366759-3CE2-FC83-27EB-2F26D6BF5F00}"/>
              </a:ext>
            </a:extLst>
          </p:cNvPr>
          <p:cNvSpPr>
            <a:spLocks noGrp="1"/>
          </p:cNvSpPr>
          <p:nvPr>
            <p:ph type="dt" sz="half" idx="14"/>
          </p:nvPr>
        </p:nvSpPr>
        <p:spPr/>
        <p:txBody>
          <a:bodyPr/>
          <a:lstStyle/>
          <a:p>
            <a:pPr algn="r" defTabSz="914400">
              <a:lnSpc>
                <a:spcPct val="90000"/>
              </a:lnSpc>
              <a:spcBef>
                <a:spcPts val="1000"/>
              </a:spcBef>
              <a:buFont typeface="Arial" panose="020B0604020202020204" pitchFamily="34" charset="0"/>
              <a:buNone/>
            </a:pPr>
            <a:r>
              <a:rPr lang="en-CA" dirty="0"/>
              <a:t>XXXXXX</a:t>
            </a:r>
          </a:p>
        </p:txBody>
      </p:sp>
      <p:sp>
        <p:nvSpPr>
          <p:cNvPr id="23" name="Footer Placeholder 22">
            <a:extLst>
              <a:ext uri="{FF2B5EF4-FFF2-40B4-BE49-F238E27FC236}">
                <a16:creationId xmlns:a16="http://schemas.microsoft.com/office/drawing/2014/main" id="{BE217788-B428-32A2-4046-8D8B40765430}"/>
              </a:ext>
            </a:extLst>
          </p:cNvPr>
          <p:cNvSpPr>
            <a:spLocks noGrp="1"/>
          </p:cNvSpPr>
          <p:nvPr>
            <p:ph type="ftr" sz="quarter" idx="15"/>
          </p:nvPr>
        </p:nvSpPr>
        <p:spPr/>
        <p:txBody>
          <a:bodyPr/>
          <a:lstStyle/>
          <a:p>
            <a:endParaRPr lang="en-US" dirty="0"/>
          </a:p>
        </p:txBody>
      </p:sp>
      <p:sp>
        <p:nvSpPr>
          <p:cNvPr id="24" name="Slide Number Placeholder 23">
            <a:extLst>
              <a:ext uri="{FF2B5EF4-FFF2-40B4-BE49-F238E27FC236}">
                <a16:creationId xmlns:a16="http://schemas.microsoft.com/office/drawing/2014/main" id="{B98DA015-9B92-B040-3691-FE56DE276B30}"/>
              </a:ext>
            </a:extLst>
          </p:cNvPr>
          <p:cNvSpPr>
            <a:spLocks noGrp="1"/>
          </p:cNvSpPr>
          <p:nvPr>
            <p:ph type="sldNum" sz="quarter" idx="16"/>
          </p:nvPr>
        </p:nvSpPr>
        <p:spPr/>
        <p:txBody>
          <a:bodyPr/>
          <a:lstStyle/>
          <a:p>
            <a:pPr>
              <a:lnSpc>
                <a:spcPts val="795"/>
              </a:lnSpc>
            </a:pPr>
            <a:fld id="{05BFBC55-CFB3-E64F-8BCC-34A4E1FBD227}" type="slidenum">
              <a:rPr lang="en-CA" smtClean="0"/>
              <a:pPr>
                <a:lnSpc>
                  <a:spcPts val="795"/>
                </a:lnSpc>
              </a:pPr>
              <a:t>‹#›</a:t>
            </a:fld>
            <a:endParaRPr lang="en-CA" dirty="0"/>
          </a:p>
        </p:txBody>
      </p:sp>
    </p:spTree>
    <p:extLst>
      <p:ext uri="{BB962C8B-B14F-4D97-AF65-F5344CB8AC3E}">
        <p14:creationId xmlns:p14="http://schemas.microsoft.com/office/powerpoint/2010/main" val="25338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17" name="Picture 16" descr="A group of people sitting on a dock looking at the sunset&#10;&#10;Description automatically generated">
            <a:extLst>
              <a:ext uri="{FF2B5EF4-FFF2-40B4-BE49-F238E27FC236}">
                <a16:creationId xmlns:a16="http://schemas.microsoft.com/office/drawing/2014/main" id="{5FC19AD2-603D-2032-BD54-4AF800A4DDC0}"/>
              </a:ext>
            </a:extLst>
          </p:cNvPr>
          <p:cNvPicPr>
            <a:picLocks noChangeAspect="1"/>
          </p:cNvPicPr>
          <p:nvPr userDrawn="1"/>
        </p:nvPicPr>
        <p:blipFill>
          <a:blip r:embed="rId2" cstate="screen">
            <a:extLst>
              <a:ext uri="{28A0092B-C50C-407E-A947-70E740481C1C}">
                <a14:useLocalDpi xmlns:a14="http://schemas.microsoft.com/office/drawing/2010/main"/>
              </a:ext>
            </a:extLst>
          </a:blip>
          <a:srcRect t="3943" b="25522"/>
          <a:stretch/>
        </p:blipFill>
        <p:spPr>
          <a:xfrm>
            <a:off x="0" y="1"/>
            <a:ext cx="12192000" cy="3543300"/>
          </a:xfrm>
          <a:prstGeom prst="rect">
            <a:avLst/>
          </a:prstGeom>
        </p:spPr>
      </p:pic>
      <p:sp>
        <p:nvSpPr>
          <p:cNvPr id="2" name="Rectangle 1">
            <a:extLst>
              <a:ext uri="{FF2B5EF4-FFF2-40B4-BE49-F238E27FC236}">
                <a16:creationId xmlns:a16="http://schemas.microsoft.com/office/drawing/2014/main" id="{0C6DADA4-4A98-1578-7229-A850B2BED8EF}"/>
              </a:ext>
            </a:extLst>
          </p:cNvPr>
          <p:cNvSpPr/>
          <p:nvPr userDrawn="1"/>
        </p:nvSpPr>
        <p:spPr>
          <a:xfrm rot="5400000">
            <a:off x="4438650" y="-895350"/>
            <a:ext cx="3314700" cy="121920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n-lt"/>
            </a:endParaRPr>
          </a:p>
        </p:txBody>
      </p:sp>
      <p:pic>
        <p:nvPicPr>
          <p:cNvPr id="12" name="Graphic 11">
            <a:extLst>
              <a:ext uri="{FF2B5EF4-FFF2-40B4-BE49-F238E27FC236}">
                <a16:creationId xmlns:a16="http://schemas.microsoft.com/office/drawing/2014/main" id="{BECF4C37-E354-15B1-62F9-01BDD2CDA67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724348" y="5940777"/>
            <a:ext cx="1857164" cy="454618"/>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49263" y="3950656"/>
            <a:ext cx="11132250" cy="787547"/>
          </a:xfrm>
          <a:prstGeom prst="rect">
            <a:avLst/>
          </a:prstGeom>
        </p:spPr>
        <p:txBody>
          <a:bodyPr vert="horz" lIns="0" tIns="0" rIns="0" bIns="0" rtlCol="0" anchor="b" anchorCtr="0">
            <a:noAutofit/>
          </a:bodyPr>
          <a:lstStyle>
            <a:lvl1pPr>
              <a:defRPr lang="en-US" sz="4000"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49262" y="4889190"/>
            <a:ext cx="11132250" cy="589711"/>
          </a:xfrm>
          <a:prstGeom prst="rect">
            <a:avLst/>
          </a:prstGeom>
        </p:spPr>
        <p:txBody>
          <a:bodyPr vert="horz" lIns="0" tIns="0" rIns="0" bIns="0" rtlCol="0">
            <a:noAutofit/>
          </a:bodyPr>
          <a:lstStyle>
            <a:lvl1pPr>
              <a:defRPr lang="en-US" sz="2000" dirty="0">
                <a:solidFill>
                  <a:srgbClr val="403F3E"/>
                </a:solidFill>
                <a:latin typeface="Fidelity Sans 2" panose="020B0504050501040104" pitchFamily="34" charset="0"/>
              </a:defRPr>
            </a:lvl1pPr>
          </a:lstStyle>
          <a:p>
            <a:pPr marL="0" lvl="0" indent="0">
              <a:buNone/>
            </a:pPr>
            <a:r>
              <a:rPr lang="en-US"/>
              <a:t>Click to edit Master text styles</a:t>
            </a:r>
          </a:p>
        </p:txBody>
      </p:sp>
      <p:sp>
        <p:nvSpPr>
          <p:cNvPr id="16" name="Text Placeholder 15">
            <a:extLst>
              <a:ext uri="{FF2B5EF4-FFF2-40B4-BE49-F238E27FC236}">
                <a16:creationId xmlns:a16="http://schemas.microsoft.com/office/drawing/2014/main" id="{86A8F0D2-313C-8BC4-73C7-DC9D625D1165}"/>
              </a:ext>
            </a:extLst>
          </p:cNvPr>
          <p:cNvSpPr>
            <a:spLocks noGrp="1"/>
          </p:cNvSpPr>
          <p:nvPr>
            <p:ph type="body" sz="quarter" idx="15" hasCustomPrompt="1"/>
          </p:nvPr>
        </p:nvSpPr>
        <p:spPr>
          <a:xfrm>
            <a:off x="449262" y="5674688"/>
            <a:ext cx="3862562" cy="258532"/>
          </a:xfrm>
          <a:noFill/>
        </p:spPr>
        <p:txBody>
          <a:bodyPr wrap="square" rtlCol="0">
            <a:spAutoFit/>
          </a:bodyPr>
          <a:lstStyle>
            <a:lvl1pPr>
              <a:defRPr lang="en-US" sz="1200" dirty="0">
                <a:latin typeface="Fidelity Sans 2 Light" panose="020B0404050501040104" pitchFamily="34" charset="0"/>
              </a:defRPr>
            </a:lvl1pPr>
          </a:lstStyle>
          <a:p>
            <a:pPr lvl="0" defTabSz="806754"/>
            <a:r>
              <a:rPr lang="en-US" sz="1200" cap="none">
                <a:solidFill>
                  <a:srgbClr val="403F3E"/>
                </a:solidFill>
                <a:latin typeface="Fidelity Sans 2.0 Light" panose="020B0103030202020204" pitchFamily="34" charset="77"/>
              </a:rPr>
              <a:t>Presented By: First name Last name | Month Day</a:t>
            </a:r>
          </a:p>
        </p:txBody>
      </p:sp>
    </p:spTree>
    <p:extLst>
      <p:ext uri="{BB962C8B-B14F-4D97-AF65-F5344CB8AC3E}">
        <p14:creationId xmlns:p14="http://schemas.microsoft.com/office/powerpoint/2010/main" val="3769264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342E24-E4AD-57A2-7F67-E4754EAD649D}"/>
              </a:ext>
            </a:extLst>
          </p:cNvPr>
          <p:cNvSpPr/>
          <p:nvPr userDrawn="1"/>
        </p:nvSpPr>
        <p:spPr>
          <a:xfrm>
            <a:off x="0" y="0"/>
            <a:ext cx="12192000" cy="68580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1400"/>
          </a:p>
        </p:txBody>
      </p:sp>
      <p:pic>
        <p:nvPicPr>
          <p:cNvPr id="3" name="Picture 2">
            <a:extLst>
              <a:ext uri="{FF2B5EF4-FFF2-40B4-BE49-F238E27FC236}">
                <a16:creationId xmlns:a16="http://schemas.microsoft.com/office/drawing/2014/main" id="{79130751-9028-C054-0297-BAA063FA4FA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906222" y="0"/>
            <a:ext cx="5285777" cy="6894366"/>
          </a:xfrm>
          <a:prstGeom prst="rect">
            <a:avLst/>
          </a:prstGeom>
        </p:spPr>
      </p:pic>
      <p:pic>
        <p:nvPicPr>
          <p:cNvPr id="6" name="Graphic 5">
            <a:extLst>
              <a:ext uri="{FF2B5EF4-FFF2-40B4-BE49-F238E27FC236}">
                <a16:creationId xmlns:a16="http://schemas.microsoft.com/office/drawing/2014/main" id="{B398A9D9-B2E7-2A1F-E6ED-612A1D064E0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73749" y="5937257"/>
            <a:ext cx="1857164" cy="454618"/>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hasCustomPrompt="1"/>
          </p:nvPr>
        </p:nvSpPr>
        <p:spPr>
          <a:xfrm>
            <a:off x="449264" y="2280041"/>
            <a:ext cx="5581650" cy="432899"/>
          </a:xfrm>
          <a:prstGeom prst="rect">
            <a:avLst/>
          </a:prstGeom>
        </p:spPr>
        <p:txBody>
          <a:bodyPr vert="horz" lIns="0" tIns="0" rIns="0" bIns="0" rtlCol="0" anchor="b" anchorCtr="0">
            <a:normAutofit/>
          </a:bodyPr>
          <a:lstStyle>
            <a:lvl1pPr>
              <a:defRPr lang="en-US" sz="4000" dirty="0">
                <a:latin typeface="Fidelity Slab Light" pitchFamily="2" charset="77"/>
                <a:ea typeface="Roboto Slab Light" pitchFamily="2" charset="0"/>
                <a:cs typeface="Calibri" panose="020F0502020204030204" pitchFamily="34" charset="0"/>
              </a:defRPr>
            </a:lvl1pPr>
          </a:lstStyle>
          <a:p>
            <a:pPr>
              <a:lnSpc>
                <a:spcPct val="70000"/>
              </a:lnSpc>
            </a:pPr>
            <a:r>
              <a:rPr lang="en-US" dirty="0"/>
              <a:t>Divider headline</a:t>
            </a:r>
            <a:endParaRPr lang="en-US" sz="4000" dirty="0">
              <a:solidFill>
                <a:schemeClr val="accent1"/>
              </a:solidFill>
              <a:latin typeface="Fidelity Slab Light" pitchFamily="2" charset="77"/>
              <a:ea typeface="Roboto Slab Light" pitchFamily="2" charset="0"/>
            </a:endParaRP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hasCustomPrompt="1"/>
          </p:nvPr>
        </p:nvSpPr>
        <p:spPr>
          <a:xfrm>
            <a:off x="449264" y="2843586"/>
            <a:ext cx="5581650" cy="1204449"/>
          </a:xfrm>
          <a:prstGeom prst="rect">
            <a:avLst/>
          </a:prstGeom>
        </p:spPr>
        <p:txBody>
          <a:bodyPr vert="horz" lIns="0" tIns="0" rIns="0" bIns="0" rtlCol="0" anchor="t" anchorCtr="0">
            <a:normAutofit/>
          </a:bodyPr>
          <a:lstStyle>
            <a:lvl1pPr>
              <a:defRPr lang="en-US" sz="1800" dirty="0">
                <a:solidFill>
                  <a:srgbClr val="403F3E"/>
                </a:solidFill>
                <a:latin typeface="Fidelity Sans 2" panose="020B0504050501040104" pitchFamily="34" charset="0"/>
                <a:cs typeface="Calibri" panose="020F0502020204030204" pitchFamily="34" charset="0"/>
              </a:defRPr>
            </a:lvl1pPr>
          </a:lstStyle>
          <a:p>
            <a:pPr lvl="0" defTabSz="806846">
              <a:lnSpc>
                <a:spcPct val="100000"/>
              </a:lnSpc>
              <a:spcBef>
                <a:spcPct val="0"/>
              </a:spcBef>
            </a:pPr>
            <a:r>
              <a:rPr lang="en-US" dirty="0"/>
              <a:t>A subhead that supports the headline can be</a:t>
            </a:r>
            <a:br>
              <a:rPr lang="en-US" dirty="0"/>
            </a:br>
            <a:r>
              <a:rPr lang="en-US" dirty="0"/>
              <a:t>two lines as well but not more.</a:t>
            </a:r>
          </a:p>
        </p:txBody>
      </p:sp>
    </p:spTree>
    <p:extLst>
      <p:ext uri="{BB962C8B-B14F-4D97-AF65-F5344CB8AC3E}">
        <p14:creationId xmlns:p14="http://schemas.microsoft.com/office/powerpoint/2010/main" val="2079579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457200" y="547200"/>
            <a:ext cx="11296800" cy="324000"/>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457200" y="1376363"/>
            <a:ext cx="11288713" cy="4803719"/>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457200" y="6338648"/>
            <a:ext cx="8940339" cy="365125"/>
          </a:xfrm>
          <a:prstGeom prst="rect">
            <a:avLst/>
          </a:prstGeom>
        </p:spPr>
        <p:txBody>
          <a:bodyPr vert="horz" lIns="0" tIns="0" rIns="0" bIns="0" rtlCol="0" anchor="b" anchorCtr="0"/>
          <a:lstStyle>
            <a:lvl1pPr algn="l">
              <a:lnSpc>
                <a:spcPts val="1000"/>
              </a:lnSpc>
              <a:defRPr sz="800" b="0" i="0">
                <a:solidFill>
                  <a:schemeClr val="tx1">
                    <a:tint val="75000"/>
                  </a:schemeClr>
                </a:solidFill>
                <a:latin typeface="Fidelity Sans 2" panose="020B0504050501040104" pitchFamily="34" charset="0"/>
              </a:defRPr>
            </a:lvl1pPr>
          </a:lstStyle>
          <a:p>
            <a:endParaRPr lang="en-US" dirty="0"/>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1" y="6478305"/>
            <a:ext cx="334800" cy="227296"/>
          </a:xfrm>
          <a:prstGeom prst="rect">
            <a:avLst/>
          </a:prstGeom>
        </p:spPr>
        <p:txBody>
          <a:bodyPr vert="horz" lIns="0" tIns="0" rIns="0" bIns="0" rtlCol="0" anchor="b" anchorCtr="0"/>
          <a:lstStyle>
            <a:lvl1pPr algn="r">
              <a:defRPr lang="en-US" sz="800" b="0" i="0" smtClean="0">
                <a:solidFill>
                  <a:schemeClr val="tx1">
                    <a:tint val="75000"/>
                  </a:schemeClr>
                </a:solidFill>
                <a:latin typeface="Fidelity Sans 2" panose="020B0504050501040104" pitchFamily="34" charset="0"/>
              </a:defRPr>
            </a:lvl1pPr>
          </a:lstStyle>
          <a:p>
            <a:pPr>
              <a:lnSpc>
                <a:spcPts val="795"/>
              </a:lnSpc>
            </a:pPr>
            <a:fld id="{05BFBC55-CFB3-E64F-8BCC-34A4E1FBD227}" type="slidenum">
              <a:rPr lang="en-CA" smtClean="0"/>
              <a:pPr>
                <a:lnSpc>
                  <a:spcPts val="795"/>
                </a:lnSpc>
              </a:pPr>
              <a:t>‹#›</a:t>
            </a:fld>
            <a:endParaRPr lang="en-CA" dirty="0"/>
          </a:p>
        </p:txBody>
      </p:sp>
      <p:sp>
        <p:nvSpPr>
          <p:cNvPr id="4" name="Date Placeholder 3">
            <a:extLst>
              <a:ext uri="{FF2B5EF4-FFF2-40B4-BE49-F238E27FC236}">
                <a16:creationId xmlns:a16="http://schemas.microsoft.com/office/drawing/2014/main" id="{D404FF51-6EF3-D446-88B3-296D58AC5C52}"/>
              </a:ext>
            </a:extLst>
          </p:cNvPr>
          <p:cNvSpPr>
            <a:spLocks noGrp="1"/>
          </p:cNvSpPr>
          <p:nvPr>
            <p:ph type="dt" sz="half" idx="2"/>
          </p:nvPr>
        </p:nvSpPr>
        <p:spPr>
          <a:xfrm>
            <a:off x="10507134" y="6475170"/>
            <a:ext cx="1348846" cy="228603"/>
          </a:xfrm>
          <a:prstGeom prst="rect">
            <a:avLst/>
          </a:prstGeom>
        </p:spPr>
        <p:txBody>
          <a:bodyPr vert="horz" lIns="91440" tIns="0" rIns="91440" bIns="0" rtlCol="0" anchor="b" anchorCtr="0">
            <a:normAutofit/>
          </a:bodyPr>
          <a:lstStyle>
            <a:lvl1pPr>
              <a:defRPr kumimoji="0" lang="en-CA" sz="800" b="0" i="0" u="none" strike="noStrike" cap="none" spc="0" normalizeH="0" baseline="0" smtClean="0">
                <a:ln>
                  <a:noFill/>
                </a:ln>
                <a:solidFill>
                  <a:srgbClr val="929292"/>
                </a:solidFill>
                <a:effectLst/>
                <a:uLnTx/>
                <a:uFillTx/>
                <a:latin typeface="Fidelity Sans 2" panose="020B0504050501040104" pitchFamily="34" charset="0"/>
              </a:defRPr>
            </a:lvl1pPr>
          </a:lstStyle>
          <a:p>
            <a:pPr algn="r" defTabSz="914400">
              <a:lnSpc>
                <a:spcPct val="90000"/>
              </a:lnSpc>
              <a:spcBef>
                <a:spcPts val="1000"/>
              </a:spcBef>
              <a:buFont typeface="Arial" panose="020B0604020202020204" pitchFamily="34" charset="0"/>
              <a:buNone/>
            </a:pPr>
            <a:r>
              <a:rPr lang="en-CA" dirty="0"/>
              <a:t>XXXXXX</a:t>
            </a:r>
          </a:p>
        </p:txBody>
      </p:sp>
    </p:spTree>
    <p:extLst>
      <p:ext uri="{BB962C8B-B14F-4D97-AF65-F5344CB8AC3E}">
        <p14:creationId xmlns:p14="http://schemas.microsoft.com/office/powerpoint/2010/main" val="829515686"/>
      </p:ext>
    </p:extLst>
  </p:cSld>
  <p:clrMap bg1="lt1" tx1="dk1" bg2="lt2" tx2="dk2" accent1="accent1" accent2="accent2" accent3="accent3" accent4="accent4" accent5="accent5" accent6="accent6" hlink="hlink" folHlink="folHlink"/>
  <p:sldLayoutIdLst>
    <p:sldLayoutId id="2147483662" r:id="rId1"/>
    <p:sldLayoutId id="2147483692" r:id="rId2"/>
    <p:sldLayoutId id="2147483720" r:id="rId3"/>
    <p:sldLayoutId id="2147483723" r:id="rId4"/>
    <p:sldLayoutId id="2147483669" r:id="rId5"/>
    <p:sldLayoutId id="2147483734" r:id="rId6"/>
    <p:sldLayoutId id="2147483743"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sz="2800" b="0" i="0"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mn-lt"/>
          <a:ea typeface="+mn-ea"/>
          <a:cs typeface="+mn-cs"/>
        </a:defRPr>
      </a:lvl1pPr>
      <a:lvl2pPr marL="457199" indent="0" algn="l"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mn-lt"/>
          <a:ea typeface="+mn-ea"/>
          <a:cs typeface="+mn-cs"/>
        </a:defRPr>
      </a:lvl2pPr>
      <a:lvl3pPr marL="914398"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n-lt"/>
          <a:ea typeface="+mn-ea"/>
          <a:cs typeface="+mn-cs"/>
        </a:defRPr>
      </a:lvl3pPr>
      <a:lvl4pPr marL="1371599"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n-lt"/>
          <a:ea typeface="+mn-ea"/>
          <a:cs typeface="+mn-cs"/>
        </a:defRPr>
      </a:lvl4pPr>
      <a:lvl5pPr marL="1828798"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n-lt"/>
          <a:ea typeface="+mn-ea"/>
          <a:cs typeface="+mn-cs"/>
        </a:defRPr>
      </a:lvl5pPr>
      <a:lvl6pPr marL="2514597"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96"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97"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96"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199"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599" algn="l" defTabSz="914400" rtl="0" eaLnBrk="1" latinLnBrk="0" hangingPunct="1">
        <a:defRPr sz="1800" kern="1200">
          <a:solidFill>
            <a:schemeClr val="tx1"/>
          </a:solidFill>
          <a:latin typeface="+mn-lt"/>
          <a:ea typeface="+mn-ea"/>
          <a:cs typeface="+mn-cs"/>
        </a:defRPr>
      </a:lvl4pPr>
      <a:lvl5pPr marL="1828798" algn="l" defTabSz="914400" rtl="0" eaLnBrk="1" latinLnBrk="0" hangingPunct="1">
        <a:defRPr sz="1800" kern="1200">
          <a:solidFill>
            <a:schemeClr val="tx1"/>
          </a:solidFill>
          <a:latin typeface="+mn-lt"/>
          <a:ea typeface="+mn-ea"/>
          <a:cs typeface="+mn-cs"/>
        </a:defRPr>
      </a:lvl5pPr>
      <a:lvl6pPr marL="2285998" algn="l" defTabSz="914400" rtl="0" eaLnBrk="1" latinLnBrk="0" hangingPunct="1">
        <a:defRPr sz="1800" kern="1200">
          <a:solidFill>
            <a:schemeClr val="tx1"/>
          </a:solidFill>
          <a:latin typeface="+mn-lt"/>
          <a:ea typeface="+mn-ea"/>
          <a:cs typeface="+mn-cs"/>
        </a:defRPr>
      </a:lvl6pPr>
      <a:lvl7pPr marL="2743198" algn="l" defTabSz="914400" rtl="0" eaLnBrk="1" latinLnBrk="0" hangingPunct="1">
        <a:defRPr sz="1800" kern="1200">
          <a:solidFill>
            <a:schemeClr val="tx1"/>
          </a:solidFill>
          <a:latin typeface="+mn-lt"/>
          <a:ea typeface="+mn-ea"/>
          <a:cs typeface="+mn-cs"/>
        </a:defRPr>
      </a:lvl7pPr>
      <a:lvl8pPr marL="3200396" algn="l" defTabSz="914400" rtl="0" eaLnBrk="1" latinLnBrk="0" hangingPunct="1">
        <a:defRPr sz="1800" kern="1200">
          <a:solidFill>
            <a:schemeClr val="tx1"/>
          </a:solidFill>
          <a:latin typeface="+mn-lt"/>
          <a:ea typeface="+mn-ea"/>
          <a:cs typeface="+mn-cs"/>
        </a:defRPr>
      </a:lvl8pPr>
      <a:lvl9pPr marL="365759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7" userDrawn="1">
          <p15:clr>
            <a:srgbClr val="F26B43"/>
          </p15:clr>
        </p15:guide>
        <p15:guide id="2" orient="horz" pos="4224" userDrawn="1">
          <p15:clr>
            <a:srgbClr val="F26B43"/>
          </p15:clr>
        </p15:guide>
        <p15:guide id="3" pos="1999" userDrawn="1">
          <p15:clr>
            <a:srgbClr val="F26B43"/>
          </p15:clr>
        </p15:guide>
        <p15:guide id="4" pos="3883" userDrawn="1">
          <p15:clr>
            <a:srgbClr val="F26B43"/>
          </p15:clr>
        </p15:guide>
        <p15:guide id="5" pos="283" userDrawn="1">
          <p15:clr>
            <a:srgbClr val="F26B43"/>
          </p15:clr>
        </p15:guide>
        <p15:guide id="6" pos="7399" userDrawn="1">
          <p15:clr>
            <a:srgbClr val="F26B43"/>
          </p15:clr>
        </p15:guide>
        <p15:guide id="7" pos="2083" userDrawn="1">
          <p15:clr>
            <a:srgbClr val="F26B43"/>
          </p15:clr>
        </p15:guide>
        <p15:guide id="8" pos="3799" userDrawn="1">
          <p15:clr>
            <a:srgbClr val="F26B43"/>
          </p15:clr>
        </p15:guide>
        <p15:guide id="9" pos="5599" userDrawn="1">
          <p15:clr>
            <a:srgbClr val="F26B43"/>
          </p15:clr>
        </p15:guide>
        <p15:guide id="10" pos="568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9E7EF-7B6B-CA6B-FE6C-EF8A688F894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E985149-35D6-410D-5E28-9EDD0214940C}"/>
              </a:ext>
            </a:extLst>
          </p:cNvPr>
          <p:cNvSpPr/>
          <p:nvPr/>
        </p:nvSpPr>
        <p:spPr>
          <a:xfrm>
            <a:off x="4508756" y="0"/>
            <a:ext cx="7683244" cy="68580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8" name="Rectangle 7">
            <a:extLst>
              <a:ext uri="{FF2B5EF4-FFF2-40B4-BE49-F238E27FC236}">
                <a16:creationId xmlns:a16="http://schemas.microsoft.com/office/drawing/2014/main" id="{3F81E464-08FC-0E15-87A3-D1572B830346}"/>
              </a:ext>
            </a:extLst>
          </p:cNvPr>
          <p:cNvSpPr/>
          <p:nvPr/>
        </p:nvSpPr>
        <p:spPr>
          <a:xfrm>
            <a:off x="2" y="0"/>
            <a:ext cx="450875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p>
        </p:txBody>
      </p:sp>
      <p:sp>
        <p:nvSpPr>
          <p:cNvPr id="2" name="Text Placeholder 1">
            <a:extLst>
              <a:ext uri="{FF2B5EF4-FFF2-40B4-BE49-F238E27FC236}">
                <a16:creationId xmlns:a16="http://schemas.microsoft.com/office/drawing/2014/main" id="{00002F8C-5373-CE57-D20E-F5A4CDB18EA6}"/>
              </a:ext>
            </a:extLst>
          </p:cNvPr>
          <p:cNvSpPr>
            <a:spLocks noGrp="1"/>
          </p:cNvSpPr>
          <p:nvPr>
            <p:ph type="body" sz="quarter" idx="13"/>
          </p:nvPr>
        </p:nvSpPr>
        <p:spPr>
          <a:xfrm>
            <a:off x="457201" y="1489730"/>
            <a:ext cx="3628553" cy="535531"/>
          </a:xfrm>
        </p:spPr>
        <p:txBody>
          <a:bodyPr wrap="square">
            <a:spAutoFit/>
          </a:bodyPr>
          <a:lstStyle/>
          <a:p>
            <a:r>
              <a:rPr lang="en-US" dirty="0">
                <a:solidFill>
                  <a:schemeClr val="bg1"/>
                </a:solidFill>
                <a:latin typeface="Fidelity Sans 2 Light" panose="020B0404050501040104" pitchFamily="34" charset="0"/>
              </a:rPr>
              <a:t>Take charge of your money with financial help that evolves with you</a:t>
            </a:r>
          </a:p>
        </p:txBody>
      </p:sp>
      <p:sp>
        <p:nvSpPr>
          <p:cNvPr id="3" name="Title 2">
            <a:extLst>
              <a:ext uri="{FF2B5EF4-FFF2-40B4-BE49-F238E27FC236}">
                <a16:creationId xmlns:a16="http://schemas.microsoft.com/office/drawing/2014/main" id="{BEF4BF9E-8AD7-4EB4-FC5A-A4D0651B6F41}"/>
              </a:ext>
            </a:extLst>
          </p:cNvPr>
          <p:cNvSpPr>
            <a:spLocks noGrp="1"/>
          </p:cNvSpPr>
          <p:nvPr>
            <p:ph type="title"/>
          </p:nvPr>
        </p:nvSpPr>
        <p:spPr>
          <a:xfrm>
            <a:off x="457200" y="659825"/>
            <a:ext cx="3840589" cy="786369"/>
          </a:xfrm>
        </p:spPr>
        <p:txBody>
          <a:bodyPr>
            <a:spAutoFit/>
          </a:bodyPr>
          <a:lstStyle/>
          <a:p>
            <a:r>
              <a:rPr lang="en-GB" dirty="0">
                <a:solidFill>
                  <a:schemeClr val="bg1"/>
                </a:solidFill>
                <a:latin typeface="Fidelity Slab" panose="02060504050501040104" pitchFamily="18" charset="0"/>
              </a:rPr>
              <a:t>Your financial wellness dashboard</a:t>
            </a:r>
          </a:p>
        </p:txBody>
      </p:sp>
      <p:sp>
        <p:nvSpPr>
          <p:cNvPr id="4" name="Date Placeholder 3">
            <a:extLst>
              <a:ext uri="{FF2B5EF4-FFF2-40B4-BE49-F238E27FC236}">
                <a16:creationId xmlns:a16="http://schemas.microsoft.com/office/drawing/2014/main" id="{8D11A76A-A03F-63E2-4F34-5F1CBFFF294E}"/>
              </a:ext>
            </a:extLst>
          </p:cNvPr>
          <p:cNvSpPr>
            <a:spLocks noGrp="1"/>
          </p:cNvSpPr>
          <p:nvPr>
            <p:ph type="dt" sz="half" idx="14"/>
          </p:nvPr>
        </p:nvSpPr>
        <p:spPr>
          <a:xfrm>
            <a:off x="10507134" y="6475170"/>
            <a:ext cx="1348846" cy="228603"/>
          </a:xfrm>
        </p:spPr>
        <p:txBody>
          <a:bodyPr/>
          <a:lstStyle/>
          <a:p>
            <a:r>
              <a:rPr lang="en-CA"/>
              <a:t>XXXXXX</a:t>
            </a:r>
            <a:endParaRPr lang="en-CA" dirty="0"/>
          </a:p>
        </p:txBody>
      </p:sp>
      <p:sp>
        <p:nvSpPr>
          <p:cNvPr id="35" name="TextBox 34">
            <a:extLst>
              <a:ext uri="{FF2B5EF4-FFF2-40B4-BE49-F238E27FC236}">
                <a16:creationId xmlns:a16="http://schemas.microsoft.com/office/drawing/2014/main" id="{A884E5F2-F462-ACEC-9CF2-FD80BECBCD61}"/>
              </a:ext>
            </a:extLst>
          </p:cNvPr>
          <p:cNvSpPr txBox="1"/>
          <p:nvPr/>
        </p:nvSpPr>
        <p:spPr>
          <a:xfrm>
            <a:off x="457199" y="2895555"/>
            <a:ext cx="3161763" cy="738664"/>
          </a:xfrm>
          <a:prstGeom prst="rect">
            <a:avLst/>
          </a:prstGeom>
          <a:noFill/>
        </p:spPr>
        <p:txBody>
          <a:bodyPr wrap="square" lIns="0" rtlCol="0">
            <a:spAutoFit/>
          </a:bodyPr>
          <a:lstStyle/>
          <a:p>
            <a:pPr marL="0" marR="0" lvl="0" indent="0" algn="l" defTabSz="8067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Fidelity Sans 2"/>
                <a:ea typeface="+mn-ea"/>
                <a:cs typeface="+mn-cs"/>
              </a:rPr>
              <a:t>Explore simple tools, useful tips, and help when you need it—all in one place on NetBenefits</a:t>
            </a:r>
            <a:r>
              <a:rPr kumimoji="0" lang="en-GB" sz="1400" b="0" i="0" u="none" strike="noStrike" kern="1200" cap="none" spc="0" normalizeH="0" baseline="0" noProof="0" dirty="0">
                <a:ln>
                  <a:noFill/>
                </a:ln>
                <a:solidFill>
                  <a:srgbClr val="FFFFFF"/>
                </a:solidFill>
                <a:effectLst/>
                <a:uLnTx/>
                <a:uFillTx/>
                <a:latin typeface="Fidelity Sans 2"/>
                <a:ea typeface="+mn-ea"/>
                <a:cs typeface="+mn-cs"/>
              </a:rPr>
              <a:t>®.</a:t>
            </a:r>
          </a:p>
        </p:txBody>
      </p:sp>
      <p:sp>
        <p:nvSpPr>
          <p:cNvPr id="36" name="Rectangle 35">
            <a:extLst>
              <a:ext uri="{FF2B5EF4-FFF2-40B4-BE49-F238E27FC236}">
                <a16:creationId xmlns:a16="http://schemas.microsoft.com/office/drawing/2014/main" id="{6E76E924-D4BF-683D-9993-0E2F0F31B766}"/>
              </a:ext>
            </a:extLst>
          </p:cNvPr>
          <p:cNvSpPr/>
          <p:nvPr/>
        </p:nvSpPr>
        <p:spPr>
          <a:xfrm>
            <a:off x="4961346" y="1328983"/>
            <a:ext cx="2566081" cy="940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2000" bIns="72000" rtlCol="0" anchor="b">
            <a:spAutoFit/>
          </a:bodyPr>
          <a:lstStyle/>
          <a:p>
            <a:pPr marL="0" marR="0" lvl="0" indent="0" algn="l" defTabSz="806754" rtl="0" eaLnBrk="1" fontAlgn="auto" latinLnBrk="0" hangingPunct="1">
              <a:lnSpc>
                <a:spcPct val="100000"/>
              </a:lnSpc>
              <a:spcBef>
                <a:spcPts val="0"/>
              </a:spcBef>
              <a:spcAft>
                <a:spcPts val="200"/>
              </a:spcAft>
              <a:buClrTx/>
              <a:buSzTx/>
              <a:buFontTx/>
              <a:buNone/>
              <a:tabLst/>
              <a:defRPr/>
            </a:pPr>
            <a:r>
              <a:rPr kumimoji="0" lang="en-GB" sz="1400" b="1" i="0" u="none" strike="noStrike" kern="1200" cap="none" spc="0" normalizeH="0" baseline="0" noProof="0" dirty="0">
                <a:ln>
                  <a:noFill/>
                </a:ln>
                <a:solidFill>
                  <a:schemeClr val="accent1"/>
                </a:solidFill>
                <a:effectLst/>
                <a:uLnTx/>
                <a:uFillTx/>
                <a:latin typeface="Fidelity Slab" panose="02060504050501040104" pitchFamily="18" charset="0"/>
                <a:ea typeface="+mn-ea"/>
                <a:cs typeface="+mn-cs"/>
              </a:rPr>
              <a:t>Work tow</a:t>
            </a:r>
            <a:r>
              <a:rPr lang="en-GB" sz="1400" b="1" dirty="0" err="1">
                <a:solidFill>
                  <a:schemeClr val="accent1"/>
                </a:solidFill>
                <a:latin typeface="Fidelity Slab" panose="02060504050501040104" pitchFamily="18" charset="0"/>
              </a:rPr>
              <a:t>ard</a:t>
            </a:r>
            <a:r>
              <a:rPr lang="en-GB" sz="1400" b="1" dirty="0">
                <a:solidFill>
                  <a:schemeClr val="accent1"/>
                </a:solidFill>
                <a:latin typeface="Fidelity Slab" panose="02060504050501040104" pitchFamily="18" charset="0"/>
              </a:rPr>
              <a:t> your </a:t>
            </a:r>
            <a:r>
              <a:rPr kumimoji="0" lang="en-GB" sz="1400" b="1" i="0" u="none" strike="noStrike" kern="1200" cap="none" spc="0" normalizeH="0" baseline="0" noProof="0" dirty="0">
                <a:ln>
                  <a:noFill/>
                </a:ln>
                <a:solidFill>
                  <a:schemeClr val="accent1"/>
                </a:solidFill>
                <a:effectLst/>
                <a:uLnTx/>
                <a:uFillTx/>
                <a:latin typeface="Fidelity Slab" panose="02060504050501040104" pitchFamily="18" charset="0"/>
                <a:ea typeface="+mn-ea"/>
                <a:cs typeface="+mn-cs"/>
              </a:rPr>
              <a:t>goals</a:t>
            </a:r>
          </a:p>
          <a:p>
            <a:pPr marL="0" marR="0" lvl="0" indent="0" algn="l" defTabSz="806754" rtl="0" eaLnBrk="1" fontAlgn="auto" latinLnBrk="0" hangingPunct="1">
              <a:lnSpc>
                <a:spcPct val="100000"/>
              </a:lnSpc>
              <a:spcBef>
                <a:spcPts val="0"/>
              </a:spcBef>
              <a:spcAft>
                <a:spcPts val="200"/>
              </a:spcAft>
              <a:buClrTx/>
              <a:buSzTx/>
              <a:buFontTx/>
              <a:buNone/>
              <a:tabLst/>
              <a:defRPr/>
            </a:pPr>
            <a:r>
              <a:rPr lang="en-US" sz="1200" dirty="0">
                <a:solidFill>
                  <a:srgbClr val="000000"/>
                </a:solidFill>
                <a:latin typeface="Fidelity Sans 2"/>
              </a:rPr>
              <a:t>Set goals that matter to you, </a:t>
            </a:r>
            <a:br>
              <a:rPr lang="en-US" sz="1200" dirty="0">
                <a:solidFill>
                  <a:srgbClr val="000000"/>
                </a:solidFill>
                <a:latin typeface="Fidelity Sans 2"/>
              </a:rPr>
            </a:br>
            <a:r>
              <a:rPr lang="en-US" sz="1200" dirty="0">
                <a:solidFill>
                  <a:srgbClr val="000000"/>
                </a:solidFill>
                <a:latin typeface="Fidelity Sans 2"/>
              </a:rPr>
              <a:t>track progress, </a:t>
            </a:r>
            <a:r>
              <a:rPr lang="en-GB" sz="1200" dirty="0">
                <a:solidFill>
                  <a:srgbClr val="000000"/>
                </a:solidFill>
                <a:latin typeface="Fidelity Sans 2"/>
              </a:rPr>
              <a:t>and </a:t>
            </a:r>
            <a:r>
              <a:rPr lang="en-US" sz="1200" dirty="0">
                <a:solidFill>
                  <a:srgbClr val="000000"/>
                </a:solidFill>
                <a:latin typeface="Fidelity Sans 2"/>
              </a:rPr>
              <a:t>celebrate milestones along the way</a:t>
            </a:r>
            <a:endParaRPr lang="en-GB" sz="1200" dirty="0">
              <a:solidFill>
                <a:srgbClr val="000000"/>
              </a:solidFill>
              <a:latin typeface="Fidelity Sans 2"/>
            </a:endParaRPr>
          </a:p>
        </p:txBody>
      </p:sp>
      <p:sp>
        <p:nvSpPr>
          <p:cNvPr id="37" name="Rectangle 36">
            <a:extLst>
              <a:ext uri="{FF2B5EF4-FFF2-40B4-BE49-F238E27FC236}">
                <a16:creationId xmlns:a16="http://schemas.microsoft.com/office/drawing/2014/main" id="{6524511C-20C5-68AA-08D3-C684C406C04D}"/>
              </a:ext>
            </a:extLst>
          </p:cNvPr>
          <p:cNvSpPr/>
          <p:nvPr/>
        </p:nvSpPr>
        <p:spPr>
          <a:xfrm>
            <a:off x="4961346" y="2648121"/>
            <a:ext cx="2542325" cy="9148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2000" bIns="72000" rtlCol="0" anchor="b">
            <a:spAutoFit/>
          </a:bodyPr>
          <a:lstStyle/>
          <a:p>
            <a:pPr marL="0" marR="0" lvl="0" indent="0" algn="l" defTabSz="806754"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chemeClr val="accent1"/>
                </a:solidFill>
                <a:effectLst/>
                <a:uLnTx/>
                <a:uFillTx/>
                <a:latin typeface="Fidelity Slab" panose="02060504050501040104" pitchFamily="18" charset="0"/>
                <a:ea typeface="+mn-ea"/>
                <a:cs typeface="+mn-cs"/>
              </a:rPr>
              <a:t>Explore financial </a:t>
            </a:r>
            <a:r>
              <a:rPr lang="en-GB" sz="1400" b="1" dirty="0">
                <a:solidFill>
                  <a:schemeClr val="accent1"/>
                </a:solidFill>
                <a:latin typeface="Fidelity Slab" panose="02060504050501040104" pitchFamily="18" charset="0"/>
              </a:rPr>
              <a:t>w</a:t>
            </a:r>
            <a:r>
              <a:rPr kumimoji="0" lang="en-GB" sz="1400" b="1" i="0" u="none" strike="noStrike" kern="1200" cap="none" spc="0" normalizeH="0" baseline="0" noProof="0" dirty="0" err="1">
                <a:ln>
                  <a:noFill/>
                </a:ln>
                <a:solidFill>
                  <a:schemeClr val="accent1"/>
                </a:solidFill>
                <a:effectLst/>
                <a:uLnTx/>
                <a:uFillTx/>
                <a:latin typeface="Fidelity Slab" panose="02060504050501040104" pitchFamily="18" charset="0"/>
                <a:ea typeface="+mn-ea"/>
                <a:cs typeface="+mn-cs"/>
              </a:rPr>
              <a:t>ellness</a:t>
            </a:r>
            <a:r>
              <a:rPr kumimoji="0" lang="en-GB" sz="1400" b="1" i="0" u="none" strike="noStrike" kern="1200" cap="none" spc="0" normalizeH="0" baseline="0" noProof="0" dirty="0">
                <a:ln>
                  <a:noFill/>
                </a:ln>
                <a:solidFill>
                  <a:schemeClr val="accent1"/>
                </a:solidFill>
                <a:effectLst/>
                <a:uLnTx/>
                <a:uFillTx/>
                <a:latin typeface="Fidelity Slab" panose="02060504050501040104" pitchFamily="18" charset="0"/>
                <a:ea typeface="+mn-ea"/>
                <a:cs typeface="+mn-cs"/>
              </a:rPr>
              <a:t> </a:t>
            </a:r>
            <a:r>
              <a:rPr lang="en-US" sz="1200" dirty="0">
                <a:solidFill>
                  <a:srgbClr val="000000"/>
                </a:solidFill>
                <a:latin typeface="Fidelity Sans 2"/>
              </a:rPr>
              <a:t>Find resources that help you manage your money in ways </a:t>
            </a:r>
            <a:br>
              <a:rPr lang="en-US" sz="1200" dirty="0">
                <a:solidFill>
                  <a:srgbClr val="000000"/>
                </a:solidFill>
                <a:latin typeface="Fidelity Sans 2"/>
              </a:rPr>
            </a:br>
            <a:r>
              <a:rPr lang="en-US" sz="1200" dirty="0">
                <a:solidFill>
                  <a:srgbClr val="000000"/>
                </a:solidFill>
                <a:latin typeface="Fidelity Sans 2"/>
              </a:rPr>
              <a:t>that work for you</a:t>
            </a:r>
          </a:p>
        </p:txBody>
      </p:sp>
      <p:sp>
        <p:nvSpPr>
          <p:cNvPr id="38" name="Rectangle 37">
            <a:extLst>
              <a:ext uri="{FF2B5EF4-FFF2-40B4-BE49-F238E27FC236}">
                <a16:creationId xmlns:a16="http://schemas.microsoft.com/office/drawing/2014/main" id="{94737892-AC22-5DFC-023B-89163967D786}"/>
              </a:ext>
            </a:extLst>
          </p:cNvPr>
          <p:cNvSpPr/>
          <p:nvPr/>
        </p:nvSpPr>
        <p:spPr>
          <a:xfrm>
            <a:off x="4961346" y="3941612"/>
            <a:ext cx="2542325" cy="940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2000" bIns="72000" rtlCol="0" anchor="t">
            <a:spAutoFit/>
          </a:bodyPr>
          <a:lstStyle/>
          <a:p>
            <a:pPr marL="0" marR="0" lvl="0" indent="0" algn="l" defTabSz="806754" rtl="0" eaLnBrk="1" fontAlgn="auto" latinLnBrk="0" hangingPunct="1">
              <a:lnSpc>
                <a:spcPct val="100000"/>
              </a:lnSpc>
              <a:spcBef>
                <a:spcPts val="0"/>
              </a:spcBef>
              <a:spcAft>
                <a:spcPts val="200"/>
              </a:spcAft>
              <a:buClrTx/>
              <a:buSzTx/>
              <a:buFontTx/>
              <a:buNone/>
              <a:tabLst/>
              <a:defRPr/>
            </a:pPr>
            <a:r>
              <a:rPr kumimoji="0" lang="en-GB" sz="1400" b="1" i="0" u="none" strike="noStrike" kern="1200" cap="none" spc="0" normalizeH="0" baseline="0" noProof="0" dirty="0">
                <a:ln>
                  <a:noFill/>
                </a:ln>
                <a:solidFill>
                  <a:schemeClr val="accent1"/>
                </a:solidFill>
                <a:effectLst/>
                <a:uLnTx/>
                <a:uFillTx/>
                <a:latin typeface="Fidelity Slab" panose="02060504050501040104" pitchFamily="18" charset="0"/>
                <a:ea typeface="+mn-ea"/>
                <a:cs typeface="+mn-cs"/>
              </a:rPr>
              <a:t>Plan for the future</a:t>
            </a:r>
          </a:p>
          <a:p>
            <a:pPr marL="0" marR="0" lvl="0" indent="0" algn="l" defTabSz="806754" rtl="0" eaLnBrk="1" fontAlgn="auto" latinLnBrk="0" hangingPunct="1">
              <a:lnSpc>
                <a:spcPct val="100000"/>
              </a:lnSpc>
              <a:spcBef>
                <a:spcPts val="0"/>
              </a:spcBef>
              <a:spcAft>
                <a:spcPts val="200"/>
              </a:spcAft>
              <a:buClrTx/>
              <a:buSzTx/>
              <a:buFontTx/>
              <a:buNone/>
              <a:tabLst/>
              <a:defRPr/>
            </a:pPr>
            <a:r>
              <a:rPr lang="en-US" sz="1200" dirty="0">
                <a:solidFill>
                  <a:srgbClr val="000000"/>
                </a:solidFill>
                <a:latin typeface="Fidelity Sans 2"/>
              </a:rPr>
              <a:t>Make confident steps toward the future you want with simple tools and personalized insights</a:t>
            </a:r>
            <a:endParaRPr lang="en-GB" sz="1200" dirty="0">
              <a:solidFill>
                <a:srgbClr val="000000"/>
              </a:solidFill>
              <a:latin typeface="Fidelity Sans 2"/>
            </a:endParaRPr>
          </a:p>
        </p:txBody>
      </p:sp>
      <p:cxnSp>
        <p:nvCxnSpPr>
          <p:cNvPr id="40" name="Straight Connector 39">
            <a:extLst>
              <a:ext uri="{FF2B5EF4-FFF2-40B4-BE49-F238E27FC236}">
                <a16:creationId xmlns:a16="http://schemas.microsoft.com/office/drawing/2014/main" id="{572ECD84-86CB-DE0E-17BD-2470D9F677D3}"/>
              </a:ext>
            </a:extLst>
          </p:cNvPr>
          <p:cNvCxnSpPr>
            <a:cxnSpLocks/>
          </p:cNvCxnSpPr>
          <p:nvPr/>
        </p:nvCxnSpPr>
        <p:spPr>
          <a:xfrm>
            <a:off x="5029001" y="2458800"/>
            <a:ext cx="2341840" cy="0"/>
          </a:xfrm>
          <a:prstGeom prst="line">
            <a:avLst/>
          </a:prstGeom>
          <a:ln w="12700">
            <a:solidFill>
              <a:srgbClr val="368727"/>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4391E76-E27A-4CD4-8F82-B382DCB7C1D1}"/>
              </a:ext>
            </a:extLst>
          </p:cNvPr>
          <p:cNvCxnSpPr>
            <a:cxnSpLocks/>
          </p:cNvCxnSpPr>
          <p:nvPr/>
        </p:nvCxnSpPr>
        <p:spPr>
          <a:xfrm>
            <a:off x="5029001" y="3752290"/>
            <a:ext cx="2341840" cy="0"/>
          </a:xfrm>
          <a:prstGeom prst="line">
            <a:avLst/>
          </a:prstGeom>
          <a:ln w="12700">
            <a:solidFill>
              <a:srgbClr val="368727"/>
            </a:solidFill>
          </a:ln>
        </p:spPr>
        <p:style>
          <a:lnRef idx="1">
            <a:schemeClr val="accent1"/>
          </a:lnRef>
          <a:fillRef idx="0">
            <a:schemeClr val="accent1"/>
          </a:fillRef>
          <a:effectRef idx="0">
            <a:schemeClr val="accent1"/>
          </a:effectRef>
          <a:fontRef idx="minor">
            <a:schemeClr val="tx1"/>
          </a:fontRef>
        </p:style>
      </p:cxnSp>
      <p:sp>
        <p:nvSpPr>
          <p:cNvPr id="30" name="Rectangle: Top Corners Rounded 29">
            <a:extLst>
              <a:ext uri="{FF2B5EF4-FFF2-40B4-BE49-F238E27FC236}">
                <a16:creationId xmlns:a16="http://schemas.microsoft.com/office/drawing/2014/main" id="{E9A86516-DF6F-3911-9341-8EA5C7640FD6}"/>
              </a:ext>
            </a:extLst>
          </p:cNvPr>
          <p:cNvSpPr/>
          <p:nvPr/>
        </p:nvSpPr>
        <p:spPr>
          <a:xfrm>
            <a:off x="7812915" y="463638"/>
            <a:ext cx="3937010" cy="6394361"/>
          </a:xfrm>
          <a:prstGeom prst="round2SameRect">
            <a:avLst>
              <a:gd name="adj1" fmla="val 5964"/>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dirty="0" err="1"/>
          </a:p>
        </p:txBody>
      </p:sp>
      <p:pic>
        <p:nvPicPr>
          <p:cNvPr id="13" name="Graphic 12">
            <a:extLst>
              <a:ext uri="{FF2B5EF4-FFF2-40B4-BE49-F238E27FC236}">
                <a16:creationId xmlns:a16="http://schemas.microsoft.com/office/drawing/2014/main" id="{95D479F8-85E1-DFF8-0DAD-1E6DE3436E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457200" y="2437471"/>
            <a:ext cx="351491" cy="351491"/>
          </a:xfrm>
          <a:prstGeom prst="rect">
            <a:avLst/>
          </a:prstGeom>
        </p:spPr>
      </p:pic>
      <p:sp>
        <p:nvSpPr>
          <p:cNvPr id="5" name="Footer Placeholder 4">
            <a:extLst>
              <a:ext uri="{FF2B5EF4-FFF2-40B4-BE49-F238E27FC236}">
                <a16:creationId xmlns:a16="http://schemas.microsoft.com/office/drawing/2014/main" id="{21C164DD-E283-4316-56BE-091274BF102F}"/>
              </a:ext>
            </a:extLst>
          </p:cNvPr>
          <p:cNvSpPr>
            <a:spLocks noGrp="1"/>
          </p:cNvSpPr>
          <p:nvPr>
            <p:ph type="ftr" sz="quarter" idx="15"/>
          </p:nvPr>
        </p:nvSpPr>
        <p:spPr>
          <a:xfrm>
            <a:off x="117391" y="6363550"/>
            <a:ext cx="3677821" cy="393700"/>
          </a:xfrm>
        </p:spPr>
        <p:txBody>
          <a:bodyPr/>
          <a:lstStyle/>
          <a:p>
            <a:r>
              <a:rPr lang="en-GB" sz="1200" dirty="0">
                <a:solidFill>
                  <a:schemeClr val="bg1"/>
                </a:solidFill>
              </a:rPr>
              <a:t>Investing involves risk, including risk of loss.</a:t>
            </a:r>
          </a:p>
          <a:p>
            <a:r>
              <a:rPr lang="en-GB" sz="800" dirty="0">
                <a:solidFill>
                  <a:schemeClr val="bg1"/>
                </a:solidFill>
              </a:rPr>
              <a:t>Screenshot is for illustrative purposes only.</a:t>
            </a:r>
          </a:p>
          <a:p>
            <a:r>
              <a:rPr lang="en-US" sz="800" b="1" dirty="0">
                <a:solidFill>
                  <a:schemeClr val="bg1"/>
                </a:solidFill>
              </a:rPr>
              <a:t>IMPORTANT: The projections or other information generated by the Planning &amp; Guidance Center's Retirement Analysis regarding the likelihood of various investment outcomes are hypothetical in nature, do not reflect actual investment results, and are not guarantees of future results. Your results may vary with each use and over time.</a:t>
            </a:r>
            <a:endParaRPr lang="en-GB" sz="800" b="1" dirty="0">
              <a:solidFill>
                <a:schemeClr val="bg1"/>
              </a:solidFill>
            </a:endParaRPr>
          </a:p>
          <a:p>
            <a:r>
              <a:rPr lang="en-GB" sz="800" dirty="0">
                <a:solidFill>
                  <a:schemeClr val="bg1"/>
                </a:solidFill>
              </a:rPr>
              <a:t>Fidelity Brokerage Services LLC, Member NYSE, SIPC, 900 Salem Street, Smithfield, RI 02917</a:t>
            </a:r>
          </a:p>
          <a:p>
            <a:r>
              <a:rPr lang="en-GB" sz="800" dirty="0">
                <a:solidFill>
                  <a:schemeClr val="bg1"/>
                </a:solidFill>
              </a:rPr>
              <a:t>©2025 FMR LLC. All rights reserved.</a:t>
            </a:r>
          </a:p>
          <a:p>
            <a:r>
              <a:rPr lang="en-GB" sz="800" dirty="0">
                <a:solidFill>
                  <a:schemeClr val="bg1"/>
                </a:solidFill>
              </a:rPr>
              <a:t>1191758.1.0</a:t>
            </a:r>
          </a:p>
        </p:txBody>
      </p:sp>
      <p:grpSp>
        <p:nvGrpSpPr>
          <p:cNvPr id="53" name="Group 52">
            <a:extLst>
              <a:ext uri="{FF2B5EF4-FFF2-40B4-BE49-F238E27FC236}">
                <a16:creationId xmlns:a16="http://schemas.microsoft.com/office/drawing/2014/main" id="{8A323070-5F33-FF44-2650-38DBD91B41F1}"/>
              </a:ext>
            </a:extLst>
          </p:cNvPr>
          <p:cNvGrpSpPr/>
          <p:nvPr/>
        </p:nvGrpSpPr>
        <p:grpSpPr>
          <a:xfrm>
            <a:off x="457200" y="3986142"/>
            <a:ext cx="3803103" cy="868006"/>
            <a:chOff x="533561" y="4728754"/>
            <a:chExt cx="3803103" cy="868006"/>
          </a:xfrm>
        </p:grpSpPr>
        <p:sp>
          <p:nvSpPr>
            <p:cNvPr id="43" name="TextBox 42">
              <a:extLst>
                <a:ext uri="{FF2B5EF4-FFF2-40B4-BE49-F238E27FC236}">
                  <a16:creationId xmlns:a16="http://schemas.microsoft.com/office/drawing/2014/main" id="{A51E6033-523D-F2C4-E33F-4862240B87A3}"/>
                </a:ext>
              </a:extLst>
            </p:cNvPr>
            <p:cNvSpPr txBox="1"/>
            <p:nvPr/>
          </p:nvSpPr>
          <p:spPr>
            <a:xfrm>
              <a:off x="1590500" y="4847286"/>
              <a:ext cx="2746164" cy="630942"/>
            </a:xfrm>
            <a:prstGeom prst="rect">
              <a:avLst/>
            </a:prstGeom>
            <a:noFill/>
          </p:spPr>
          <p:txBody>
            <a:bodyPr wrap="square" lIns="0" tIns="0" rIns="0" bIns="0" rtlCol="0" anchor="ctr">
              <a:spAutoFit/>
            </a:bodyPr>
            <a:lstStyle/>
            <a:p>
              <a:pPr marL="0" marR="0" lvl="0" indent="0" algn="l" defTabSz="806754"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Fidelity Sans 2"/>
                  <a:ea typeface="Calibri" panose="020F0502020204030204" pitchFamily="34" charset="0"/>
                  <a:cs typeface="Arial" panose="020B0604020202020204" pitchFamily="34" charset="0"/>
                </a:rPr>
                <a:t>SCAN to get started. Hover your phone’s camera over the code. </a:t>
              </a:r>
            </a:p>
            <a:p>
              <a:pPr marL="0" marR="0" lvl="0" indent="0" algn="l" defTabSz="806754"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Fidelity Sans 2"/>
                  <a:ea typeface="Calibri" panose="020F0502020204030204" pitchFamily="34" charset="0"/>
                  <a:cs typeface="Arial" panose="020B0604020202020204" pitchFamily="34" charset="0"/>
                </a:rPr>
                <a:t>No app needed.</a:t>
              </a:r>
            </a:p>
          </p:txBody>
        </p:sp>
        <p:grpSp>
          <p:nvGrpSpPr>
            <p:cNvPr id="44" name="Group 43">
              <a:extLst>
                <a:ext uri="{FF2B5EF4-FFF2-40B4-BE49-F238E27FC236}">
                  <a16:creationId xmlns:a16="http://schemas.microsoft.com/office/drawing/2014/main" id="{97554905-2F28-CD54-52C8-18A536BA2FDA}"/>
                </a:ext>
              </a:extLst>
            </p:cNvPr>
            <p:cNvGrpSpPr/>
            <p:nvPr/>
          </p:nvGrpSpPr>
          <p:grpSpPr>
            <a:xfrm>
              <a:off x="533561" y="4728754"/>
              <a:ext cx="868006" cy="868006"/>
              <a:chOff x="616688" y="4508204"/>
              <a:chExt cx="1020726" cy="1020726"/>
            </a:xfrm>
          </p:grpSpPr>
          <p:sp>
            <p:nvSpPr>
              <p:cNvPr id="45" name="Rectangle: Rounded Corners 44">
                <a:extLst>
                  <a:ext uri="{FF2B5EF4-FFF2-40B4-BE49-F238E27FC236}">
                    <a16:creationId xmlns:a16="http://schemas.microsoft.com/office/drawing/2014/main" id="{131B6BB6-5B3D-808A-4314-64ED8601F939}"/>
                  </a:ext>
                </a:extLst>
              </p:cNvPr>
              <p:cNvSpPr/>
              <p:nvPr/>
            </p:nvSpPr>
            <p:spPr>
              <a:xfrm>
                <a:off x="616688" y="4508204"/>
                <a:ext cx="1020726" cy="1020726"/>
              </a:xfrm>
              <a:prstGeom prst="roundRect">
                <a:avLst>
                  <a:gd name="adj" fmla="val 51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dirty="0" err="1"/>
              </a:p>
            </p:txBody>
          </p:sp>
          <p:pic>
            <p:nvPicPr>
              <p:cNvPr id="46" name="Picture 45" descr="A qr code with black squares&#10;&#10;Description automatically generated">
                <a:extLst>
                  <a:ext uri="{FF2B5EF4-FFF2-40B4-BE49-F238E27FC236}">
                    <a16:creationId xmlns:a16="http://schemas.microsoft.com/office/drawing/2014/main" id="{58D74129-7F6A-E540-3963-14430C00BA61}"/>
                  </a:ext>
                </a:extLst>
              </p:cNvPr>
              <p:cNvPicPr>
                <a:picLocks noChangeAspect="1"/>
              </p:cNvPicPr>
              <p:nvPr/>
            </p:nvPicPr>
            <p:blipFill>
              <a:blip r:embed="rId5"/>
              <a:stretch>
                <a:fillRect/>
              </a:stretch>
            </p:blipFill>
            <p:spPr>
              <a:xfrm>
                <a:off x="660224" y="4551740"/>
                <a:ext cx="933655" cy="933655"/>
              </a:xfrm>
              <a:prstGeom prst="rect">
                <a:avLst/>
              </a:prstGeom>
            </p:spPr>
          </p:pic>
        </p:grpSp>
      </p:grpSp>
      <p:cxnSp>
        <p:nvCxnSpPr>
          <p:cNvPr id="49" name="Straight Connector 48">
            <a:extLst>
              <a:ext uri="{FF2B5EF4-FFF2-40B4-BE49-F238E27FC236}">
                <a16:creationId xmlns:a16="http://schemas.microsoft.com/office/drawing/2014/main" id="{B82E7229-C8BF-3502-F570-8E0690994636}"/>
              </a:ext>
            </a:extLst>
          </p:cNvPr>
          <p:cNvCxnSpPr>
            <a:cxnSpLocks/>
          </p:cNvCxnSpPr>
          <p:nvPr/>
        </p:nvCxnSpPr>
        <p:spPr>
          <a:xfrm>
            <a:off x="442969" y="3743919"/>
            <a:ext cx="355198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213" name="Group 7212">
            <a:extLst>
              <a:ext uri="{FF2B5EF4-FFF2-40B4-BE49-F238E27FC236}">
                <a16:creationId xmlns:a16="http://schemas.microsoft.com/office/drawing/2014/main" id="{FC871D10-A2CB-56C3-C15A-80D4C9442FBA}"/>
              </a:ext>
            </a:extLst>
          </p:cNvPr>
          <p:cNvGrpSpPr/>
          <p:nvPr/>
        </p:nvGrpSpPr>
        <p:grpSpPr>
          <a:xfrm>
            <a:off x="5101453" y="6168668"/>
            <a:ext cx="1584896" cy="342852"/>
            <a:chOff x="4870681" y="6168668"/>
            <a:chExt cx="1584896" cy="342852"/>
          </a:xfrm>
        </p:grpSpPr>
        <p:sp>
          <p:nvSpPr>
            <p:cNvPr id="51" name="Oval 50">
              <a:extLst>
                <a:ext uri="{FF2B5EF4-FFF2-40B4-BE49-F238E27FC236}">
                  <a16:creationId xmlns:a16="http://schemas.microsoft.com/office/drawing/2014/main" id="{BFEB992F-1F01-3E27-47DC-259B2A50705A}"/>
                </a:ext>
              </a:extLst>
            </p:cNvPr>
            <p:cNvSpPr/>
            <p:nvPr/>
          </p:nvSpPr>
          <p:spPr>
            <a:xfrm>
              <a:off x="4881743" y="6173336"/>
              <a:ext cx="318632" cy="3186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4"/>
            </a:p>
          </p:txBody>
        </p:sp>
        <p:sp>
          <p:nvSpPr>
            <p:cNvPr id="54" name="Freeform: Shape 53">
              <a:extLst>
                <a:ext uri="{FF2B5EF4-FFF2-40B4-BE49-F238E27FC236}">
                  <a16:creationId xmlns:a16="http://schemas.microsoft.com/office/drawing/2014/main" id="{A697E302-0FE2-B5A8-4AE6-CE55E8C58F09}"/>
                </a:ext>
              </a:extLst>
            </p:cNvPr>
            <p:cNvSpPr/>
            <p:nvPr/>
          </p:nvSpPr>
          <p:spPr>
            <a:xfrm>
              <a:off x="4870681" y="6168668"/>
              <a:ext cx="326887" cy="313711"/>
            </a:xfrm>
            <a:custGeom>
              <a:avLst/>
              <a:gdLst>
                <a:gd name="connsiteX0" fmla="*/ 139805 w 326887"/>
                <a:gd name="connsiteY0" fmla="*/ 193685 h 313711"/>
                <a:gd name="connsiteX1" fmla="*/ 198527 w 326887"/>
                <a:gd name="connsiteY1" fmla="*/ 193685 h 313711"/>
                <a:gd name="connsiteX2" fmla="*/ 215710 w 326887"/>
                <a:gd name="connsiteY2" fmla="*/ 204826 h 313711"/>
                <a:gd name="connsiteX3" fmla="*/ 137224 w 326887"/>
                <a:gd name="connsiteY3" fmla="*/ 204826 h 313711"/>
                <a:gd name="connsiteX4" fmla="*/ 102041 w 326887"/>
                <a:gd name="connsiteY4" fmla="*/ 313711 h 313711"/>
                <a:gd name="connsiteX5" fmla="*/ 12038 w 326887"/>
                <a:gd name="connsiteY5" fmla="*/ 224400 h 313711"/>
                <a:gd name="connsiteX6" fmla="*/ 12415 w 326887"/>
                <a:gd name="connsiteY6" fmla="*/ 100283 h 313711"/>
                <a:gd name="connsiteX7" fmla="*/ 104244 w 326887"/>
                <a:gd name="connsiteY7" fmla="*/ 10783 h 313711"/>
                <a:gd name="connsiteX8" fmla="*/ 209731 w 326887"/>
                <a:gd name="connsiteY8" fmla="*/ 6692 h 313711"/>
                <a:gd name="connsiteX9" fmla="*/ 303888 w 326887"/>
                <a:gd name="connsiteY9" fmla="*/ 79890 h 313711"/>
                <a:gd name="connsiteX10" fmla="*/ 319497 w 326887"/>
                <a:gd name="connsiteY10" fmla="*/ 212064 h 313711"/>
                <a:gd name="connsiteX11" fmla="*/ 267006 w 326887"/>
                <a:gd name="connsiteY11" fmla="*/ 289605 h 313711"/>
                <a:gd name="connsiteX12" fmla="*/ 223640 w 326887"/>
                <a:gd name="connsiteY12" fmla="*/ 217414 h 313711"/>
                <a:gd name="connsiteX13" fmla="*/ 283999 w 326887"/>
                <a:gd name="connsiteY13" fmla="*/ 251086 h 313711"/>
                <a:gd name="connsiteX14" fmla="*/ 284314 w 326887"/>
                <a:gd name="connsiteY14" fmla="*/ 250331 h 313711"/>
                <a:gd name="connsiteX15" fmla="*/ 205262 w 326887"/>
                <a:gd name="connsiteY15" fmla="*/ 182104 h 313711"/>
                <a:gd name="connsiteX16" fmla="*/ 307476 w 326887"/>
                <a:gd name="connsiteY16" fmla="*/ 197713 h 313711"/>
                <a:gd name="connsiteX17" fmla="*/ 307979 w 326887"/>
                <a:gd name="connsiteY17" fmla="*/ 197399 h 313711"/>
                <a:gd name="connsiteX18" fmla="*/ 307287 w 326887"/>
                <a:gd name="connsiteY18" fmla="*/ 196895 h 313711"/>
                <a:gd name="connsiteX19" fmla="*/ 210926 w 326887"/>
                <a:gd name="connsiteY19" fmla="*/ 163097 h 313711"/>
                <a:gd name="connsiteX20" fmla="*/ 311063 w 326887"/>
                <a:gd name="connsiteY20" fmla="*/ 138928 h 313711"/>
                <a:gd name="connsiteX21" fmla="*/ 311252 w 326887"/>
                <a:gd name="connsiteY21" fmla="*/ 138424 h 313711"/>
                <a:gd name="connsiteX22" fmla="*/ 208535 w 326887"/>
                <a:gd name="connsiteY22" fmla="*/ 145096 h 313711"/>
                <a:gd name="connsiteX23" fmla="*/ 288972 w 326887"/>
                <a:gd name="connsiteY23" fmla="*/ 84170 h 313711"/>
                <a:gd name="connsiteX24" fmla="*/ 288279 w 326887"/>
                <a:gd name="connsiteY24" fmla="*/ 84044 h 313711"/>
                <a:gd name="connsiteX25" fmla="*/ 197898 w 326887"/>
                <a:gd name="connsiteY25" fmla="*/ 129865 h 313711"/>
                <a:gd name="connsiteX26" fmla="*/ 247809 w 326887"/>
                <a:gd name="connsiteY26" fmla="*/ 41875 h 313711"/>
                <a:gd name="connsiteX27" fmla="*/ 247494 w 326887"/>
                <a:gd name="connsiteY27" fmla="*/ 41560 h 313711"/>
                <a:gd name="connsiteX28" fmla="*/ 182289 w 326887"/>
                <a:gd name="connsiteY28" fmla="*/ 118032 h 313711"/>
                <a:gd name="connsiteX29" fmla="*/ 194814 w 326887"/>
                <a:gd name="connsiteY29" fmla="*/ 17517 h 313711"/>
                <a:gd name="connsiteX30" fmla="*/ 194122 w 326887"/>
                <a:gd name="connsiteY30" fmla="*/ 17328 h 313711"/>
                <a:gd name="connsiteX31" fmla="*/ 164162 w 326887"/>
                <a:gd name="connsiteY31" fmla="*/ 114885 h 313711"/>
                <a:gd name="connsiteX32" fmla="*/ 137917 w 326887"/>
                <a:gd name="connsiteY32" fmla="*/ 14370 h 313711"/>
                <a:gd name="connsiteX33" fmla="*/ 137224 w 326887"/>
                <a:gd name="connsiteY33" fmla="*/ 14370 h 313711"/>
                <a:gd name="connsiteX34" fmla="*/ 144462 w 326887"/>
                <a:gd name="connsiteY34" fmla="*/ 118598 h 313711"/>
                <a:gd name="connsiteX35" fmla="*/ 82467 w 326887"/>
                <a:gd name="connsiteY35" fmla="*/ 38099 h 313711"/>
                <a:gd name="connsiteX36" fmla="*/ 81963 w 326887"/>
                <a:gd name="connsiteY36" fmla="*/ 38287 h 313711"/>
                <a:gd name="connsiteX37" fmla="*/ 128790 w 326887"/>
                <a:gd name="connsiteY37" fmla="*/ 127473 h 313711"/>
                <a:gd name="connsiteX38" fmla="*/ 40297 w 326887"/>
                <a:gd name="connsiteY38" fmla="*/ 79072 h 313711"/>
                <a:gd name="connsiteX39" fmla="*/ 39794 w 326887"/>
                <a:gd name="connsiteY39" fmla="*/ 79450 h 313711"/>
                <a:gd name="connsiteX40" fmla="*/ 118531 w 326887"/>
                <a:gd name="connsiteY40" fmla="*/ 144089 h 313711"/>
                <a:gd name="connsiteX41" fmla="*/ 18080 w 326887"/>
                <a:gd name="connsiteY41" fmla="*/ 133452 h 313711"/>
                <a:gd name="connsiteX42" fmla="*/ 18080 w 326887"/>
                <a:gd name="connsiteY42" fmla="*/ 134081 h 313711"/>
                <a:gd name="connsiteX43" fmla="*/ 115510 w 326887"/>
                <a:gd name="connsiteY43" fmla="*/ 162593 h 313711"/>
                <a:gd name="connsiteX44" fmla="*/ 18583 w 326887"/>
                <a:gd name="connsiteY44" fmla="*/ 191042 h 313711"/>
                <a:gd name="connsiteX45" fmla="*/ 18583 w 326887"/>
                <a:gd name="connsiteY45" fmla="*/ 191734 h 313711"/>
                <a:gd name="connsiteX46" fmla="*/ 118531 w 326887"/>
                <a:gd name="connsiteY46" fmla="*/ 180090 h 313711"/>
                <a:gd name="connsiteX47" fmla="*/ 39983 w 326887"/>
                <a:gd name="connsiteY47" fmla="*/ 246806 h 313711"/>
                <a:gd name="connsiteX48" fmla="*/ 39983 w 326887"/>
                <a:gd name="connsiteY48" fmla="*/ 247310 h 313711"/>
                <a:gd name="connsiteX49" fmla="*/ 41053 w 326887"/>
                <a:gd name="connsiteY49" fmla="*/ 246932 h 313711"/>
                <a:gd name="connsiteX50" fmla="*/ 103992 w 326887"/>
                <a:gd name="connsiteY50" fmla="*/ 214015 h 313711"/>
                <a:gd name="connsiteX51" fmla="*/ 118783 w 326887"/>
                <a:gd name="connsiteY51" fmla="*/ 190538 h 313711"/>
                <a:gd name="connsiteX52" fmla="*/ 135588 w 326887"/>
                <a:gd name="connsiteY52" fmla="*/ 190538 h 313711"/>
                <a:gd name="connsiteX53" fmla="*/ 123944 w 326887"/>
                <a:gd name="connsiteY53" fmla="*/ 182293 h 313711"/>
                <a:gd name="connsiteX54" fmla="*/ 162841 w 326887"/>
                <a:gd name="connsiteY54" fmla="*/ 119857 h 313711"/>
                <a:gd name="connsiteX55" fmla="*/ 139868 w 326887"/>
                <a:gd name="connsiteY55" fmla="*/ 193622 h 313711"/>
                <a:gd name="connsiteX56" fmla="*/ 139868 w 326887"/>
                <a:gd name="connsiteY56" fmla="*/ 193622 h 313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26887" h="313711">
                  <a:moveTo>
                    <a:pt x="139805" y="193685"/>
                  </a:moveTo>
                  <a:lnTo>
                    <a:pt x="198527" y="193685"/>
                  </a:lnTo>
                  <a:lnTo>
                    <a:pt x="215710" y="204826"/>
                  </a:lnTo>
                  <a:lnTo>
                    <a:pt x="137224" y="204826"/>
                  </a:lnTo>
                  <a:lnTo>
                    <a:pt x="102041" y="313711"/>
                  </a:lnTo>
                  <a:cubicBezTo>
                    <a:pt x="63144" y="298606"/>
                    <a:pt x="27143" y="263674"/>
                    <a:pt x="12038" y="224400"/>
                  </a:cubicBezTo>
                  <a:cubicBezTo>
                    <a:pt x="-4075" y="186321"/>
                    <a:pt x="-4075" y="138487"/>
                    <a:pt x="12415" y="100283"/>
                  </a:cubicBezTo>
                  <a:cubicBezTo>
                    <a:pt x="27772" y="60883"/>
                    <a:pt x="64781" y="25385"/>
                    <a:pt x="104244" y="10783"/>
                  </a:cubicBezTo>
                  <a:cubicBezTo>
                    <a:pt x="135273" y="-2057"/>
                    <a:pt x="176813" y="-3442"/>
                    <a:pt x="209731" y="6692"/>
                  </a:cubicBezTo>
                  <a:cubicBezTo>
                    <a:pt x="247494" y="17517"/>
                    <a:pt x="283118" y="44581"/>
                    <a:pt x="303888" y="79890"/>
                  </a:cubicBezTo>
                  <a:cubicBezTo>
                    <a:pt x="327050" y="118661"/>
                    <a:pt x="333596" y="167880"/>
                    <a:pt x="319497" y="212064"/>
                  </a:cubicBezTo>
                  <a:cubicBezTo>
                    <a:pt x="310623" y="241394"/>
                    <a:pt x="292244" y="269528"/>
                    <a:pt x="267006" y="289605"/>
                  </a:cubicBezTo>
                  <a:lnTo>
                    <a:pt x="223640" y="217414"/>
                  </a:lnTo>
                  <a:lnTo>
                    <a:pt x="283999" y="251086"/>
                  </a:lnTo>
                  <a:cubicBezTo>
                    <a:pt x="284314" y="251086"/>
                    <a:pt x="284503" y="250709"/>
                    <a:pt x="284314" y="250331"/>
                  </a:cubicBezTo>
                  <a:lnTo>
                    <a:pt x="205262" y="182104"/>
                  </a:lnTo>
                  <a:lnTo>
                    <a:pt x="307476" y="197713"/>
                  </a:lnTo>
                  <a:cubicBezTo>
                    <a:pt x="307790" y="197713"/>
                    <a:pt x="307979" y="197525"/>
                    <a:pt x="307979" y="197399"/>
                  </a:cubicBezTo>
                  <a:lnTo>
                    <a:pt x="307287" y="196895"/>
                  </a:lnTo>
                  <a:lnTo>
                    <a:pt x="210926" y="163097"/>
                  </a:lnTo>
                  <a:lnTo>
                    <a:pt x="311063" y="138928"/>
                  </a:lnTo>
                  <a:cubicBezTo>
                    <a:pt x="311378" y="138928"/>
                    <a:pt x="311378" y="138613"/>
                    <a:pt x="311252" y="138424"/>
                  </a:cubicBezTo>
                  <a:lnTo>
                    <a:pt x="208535" y="145096"/>
                  </a:lnTo>
                  <a:lnTo>
                    <a:pt x="288972" y="84170"/>
                  </a:lnTo>
                  <a:cubicBezTo>
                    <a:pt x="289160" y="83856"/>
                    <a:pt x="288468" y="83667"/>
                    <a:pt x="288279" y="84044"/>
                  </a:cubicBezTo>
                  <a:lnTo>
                    <a:pt x="197898" y="129865"/>
                  </a:lnTo>
                  <a:lnTo>
                    <a:pt x="247809" y="41875"/>
                  </a:lnTo>
                  <a:cubicBezTo>
                    <a:pt x="247809" y="41875"/>
                    <a:pt x="247809" y="41371"/>
                    <a:pt x="247494" y="41560"/>
                  </a:cubicBezTo>
                  <a:lnTo>
                    <a:pt x="182289" y="118032"/>
                  </a:lnTo>
                  <a:lnTo>
                    <a:pt x="194814" y="17517"/>
                  </a:lnTo>
                  <a:cubicBezTo>
                    <a:pt x="194814" y="17517"/>
                    <a:pt x="194436" y="17140"/>
                    <a:pt x="194122" y="17328"/>
                  </a:cubicBezTo>
                  <a:lnTo>
                    <a:pt x="164162" y="114885"/>
                  </a:lnTo>
                  <a:lnTo>
                    <a:pt x="137917" y="14370"/>
                  </a:lnTo>
                  <a:cubicBezTo>
                    <a:pt x="137917" y="14370"/>
                    <a:pt x="137413" y="14056"/>
                    <a:pt x="137224" y="14370"/>
                  </a:cubicBezTo>
                  <a:lnTo>
                    <a:pt x="144462" y="118598"/>
                  </a:lnTo>
                  <a:lnTo>
                    <a:pt x="82467" y="38099"/>
                  </a:lnTo>
                  <a:cubicBezTo>
                    <a:pt x="82467" y="38099"/>
                    <a:pt x="82089" y="38099"/>
                    <a:pt x="81963" y="38287"/>
                  </a:cubicBezTo>
                  <a:lnTo>
                    <a:pt x="128790" y="127473"/>
                  </a:lnTo>
                  <a:lnTo>
                    <a:pt x="40297" y="79072"/>
                  </a:lnTo>
                  <a:cubicBezTo>
                    <a:pt x="40297" y="79072"/>
                    <a:pt x="39794" y="79261"/>
                    <a:pt x="39794" y="79450"/>
                  </a:cubicBezTo>
                  <a:lnTo>
                    <a:pt x="118531" y="144089"/>
                  </a:lnTo>
                  <a:lnTo>
                    <a:pt x="18080" y="133452"/>
                  </a:lnTo>
                  <a:cubicBezTo>
                    <a:pt x="17702" y="133641"/>
                    <a:pt x="17702" y="133956"/>
                    <a:pt x="18080" y="134081"/>
                  </a:cubicBezTo>
                  <a:lnTo>
                    <a:pt x="115510" y="162593"/>
                  </a:lnTo>
                  <a:lnTo>
                    <a:pt x="18583" y="191042"/>
                  </a:lnTo>
                  <a:cubicBezTo>
                    <a:pt x="18583" y="191042"/>
                    <a:pt x="18394" y="191545"/>
                    <a:pt x="18583" y="191734"/>
                  </a:cubicBezTo>
                  <a:lnTo>
                    <a:pt x="118531" y="180090"/>
                  </a:lnTo>
                  <a:lnTo>
                    <a:pt x="39983" y="246806"/>
                  </a:lnTo>
                  <a:cubicBezTo>
                    <a:pt x="39983" y="246806"/>
                    <a:pt x="39668" y="247121"/>
                    <a:pt x="39983" y="247310"/>
                  </a:cubicBezTo>
                  <a:lnTo>
                    <a:pt x="41053" y="246932"/>
                  </a:lnTo>
                  <a:lnTo>
                    <a:pt x="103992" y="214015"/>
                  </a:lnTo>
                  <a:lnTo>
                    <a:pt x="118783" y="190538"/>
                  </a:lnTo>
                  <a:lnTo>
                    <a:pt x="135588" y="190538"/>
                  </a:lnTo>
                  <a:lnTo>
                    <a:pt x="123944" y="182293"/>
                  </a:lnTo>
                  <a:lnTo>
                    <a:pt x="162841" y="119857"/>
                  </a:lnTo>
                  <a:lnTo>
                    <a:pt x="139868" y="193622"/>
                  </a:lnTo>
                  <a:lnTo>
                    <a:pt x="139868" y="193622"/>
                  </a:lnTo>
                </a:path>
              </a:pathLst>
            </a:custGeom>
            <a:solidFill>
              <a:schemeClr val="tx2"/>
            </a:solidFill>
            <a:ln w="6274" cap="flat">
              <a:noFill/>
              <a:prstDash val="solid"/>
              <a:miter/>
            </a:ln>
          </p:spPr>
          <p:txBody>
            <a:bodyPr rtlCol="0" anchor="ctr"/>
            <a:lstStyle/>
            <a:p>
              <a:endParaRPr lang="en-CA"/>
            </a:p>
          </p:txBody>
        </p:sp>
        <p:grpSp>
          <p:nvGrpSpPr>
            <p:cNvPr id="55" name="Graphic 1">
              <a:extLst>
                <a:ext uri="{FF2B5EF4-FFF2-40B4-BE49-F238E27FC236}">
                  <a16:creationId xmlns:a16="http://schemas.microsoft.com/office/drawing/2014/main" id="{395339D2-03F0-79B7-B749-595B2657A2CD}"/>
                </a:ext>
              </a:extLst>
            </p:cNvPr>
            <p:cNvGrpSpPr/>
            <p:nvPr/>
          </p:nvGrpSpPr>
          <p:grpSpPr>
            <a:xfrm>
              <a:off x="5221900" y="6220425"/>
              <a:ext cx="1056376" cy="228282"/>
              <a:chOff x="6080389" y="9352390"/>
              <a:chExt cx="1056376" cy="228282"/>
            </a:xfrm>
            <a:solidFill>
              <a:schemeClr val="tx2"/>
            </a:solidFill>
          </p:grpSpPr>
          <p:grpSp>
            <p:nvGrpSpPr>
              <p:cNvPr id="7176" name="Graphic 1">
                <a:extLst>
                  <a:ext uri="{FF2B5EF4-FFF2-40B4-BE49-F238E27FC236}">
                    <a16:creationId xmlns:a16="http://schemas.microsoft.com/office/drawing/2014/main" id="{1CEE0A25-BCFA-6B09-6075-7BC0E0409DF9}"/>
                  </a:ext>
                </a:extLst>
              </p:cNvPr>
              <p:cNvGrpSpPr/>
              <p:nvPr/>
            </p:nvGrpSpPr>
            <p:grpSpPr>
              <a:xfrm>
                <a:off x="6080389" y="9352390"/>
                <a:ext cx="322628" cy="224128"/>
                <a:chOff x="6080389" y="9352390"/>
                <a:chExt cx="322628" cy="224128"/>
              </a:xfrm>
              <a:grpFill/>
            </p:grpSpPr>
            <p:sp>
              <p:nvSpPr>
                <p:cNvPr id="7183" name="Freeform: Shape 7182">
                  <a:extLst>
                    <a:ext uri="{FF2B5EF4-FFF2-40B4-BE49-F238E27FC236}">
                      <a16:creationId xmlns:a16="http://schemas.microsoft.com/office/drawing/2014/main" id="{C94DB503-44D5-A4BB-A4D5-FC3ACF00304F}"/>
                    </a:ext>
                  </a:extLst>
                </p:cNvPr>
                <p:cNvSpPr/>
                <p:nvPr/>
              </p:nvSpPr>
              <p:spPr>
                <a:xfrm>
                  <a:off x="6080389" y="9352390"/>
                  <a:ext cx="223561" cy="224128"/>
                </a:xfrm>
                <a:custGeom>
                  <a:avLst/>
                  <a:gdLst>
                    <a:gd name="connsiteX0" fmla="*/ 78423 w 223561"/>
                    <a:gd name="connsiteY0" fmla="*/ 224128 h 224128"/>
                    <a:gd name="connsiteX1" fmla="*/ 0 w 223561"/>
                    <a:gd name="connsiteY1" fmla="*/ 224128 h 224128"/>
                    <a:gd name="connsiteX2" fmla="*/ 62814 w 223561"/>
                    <a:gd name="connsiteY2" fmla="*/ 0 h 224128"/>
                    <a:gd name="connsiteX3" fmla="*/ 223561 w 223561"/>
                    <a:gd name="connsiteY3" fmla="*/ 0 h 224128"/>
                    <a:gd name="connsiteX4" fmla="*/ 208267 w 223561"/>
                    <a:gd name="connsiteY4" fmla="*/ 53184 h 224128"/>
                    <a:gd name="connsiteX5" fmla="*/ 126257 w 223561"/>
                    <a:gd name="connsiteY5" fmla="*/ 53184 h 224128"/>
                    <a:gd name="connsiteX6" fmla="*/ 115746 w 223561"/>
                    <a:gd name="connsiteY6" fmla="*/ 91325 h 224128"/>
                    <a:gd name="connsiteX7" fmla="*/ 197756 w 223561"/>
                    <a:gd name="connsiteY7" fmla="*/ 91325 h 224128"/>
                    <a:gd name="connsiteX8" fmla="*/ 183909 w 223561"/>
                    <a:gd name="connsiteY8" fmla="*/ 140292 h 224128"/>
                    <a:gd name="connsiteX9" fmla="*/ 101899 w 223561"/>
                    <a:gd name="connsiteY9" fmla="*/ 140292 h 224128"/>
                    <a:gd name="connsiteX10" fmla="*/ 78486 w 223561"/>
                    <a:gd name="connsiteY10" fmla="*/ 224128 h 22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3561" h="224128">
                      <a:moveTo>
                        <a:pt x="78423" y="224128"/>
                      </a:moveTo>
                      <a:lnTo>
                        <a:pt x="0" y="224128"/>
                      </a:lnTo>
                      <a:lnTo>
                        <a:pt x="62814" y="0"/>
                      </a:lnTo>
                      <a:lnTo>
                        <a:pt x="223561" y="0"/>
                      </a:lnTo>
                      <a:lnTo>
                        <a:pt x="208267" y="53184"/>
                      </a:lnTo>
                      <a:lnTo>
                        <a:pt x="126257" y="53184"/>
                      </a:lnTo>
                      <a:lnTo>
                        <a:pt x="115746" y="91325"/>
                      </a:lnTo>
                      <a:lnTo>
                        <a:pt x="197756" y="91325"/>
                      </a:lnTo>
                      <a:lnTo>
                        <a:pt x="183909" y="140292"/>
                      </a:lnTo>
                      <a:lnTo>
                        <a:pt x="101899" y="140292"/>
                      </a:lnTo>
                      <a:lnTo>
                        <a:pt x="78486" y="224128"/>
                      </a:lnTo>
                      <a:close/>
                    </a:path>
                  </a:pathLst>
                </a:custGeom>
                <a:grpFill/>
                <a:ln w="6274" cap="flat">
                  <a:noFill/>
                  <a:prstDash val="solid"/>
                  <a:miter/>
                </a:ln>
              </p:spPr>
              <p:txBody>
                <a:bodyPr rtlCol="0" anchor="ctr"/>
                <a:lstStyle/>
                <a:p>
                  <a:endParaRPr lang="en-CA"/>
                </a:p>
              </p:txBody>
            </p:sp>
            <p:sp>
              <p:nvSpPr>
                <p:cNvPr id="7184" name="Freeform: Shape 7183">
                  <a:extLst>
                    <a:ext uri="{FF2B5EF4-FFF2-40B4-BE49-F238E27FC236}">
                      <a16:creationId xmlns:a16="http://schemas.microsoft.com/office/drawing/2014/main" id="{7A83AFE1-1953-553F-28C7-7125477EB144}"/>
                    </a:ext>
                  </a:extLst>
                </p:cNvPr>
                <p:cNvSpPr/>
                <p:nvPr/>
              </p:nvSpPr>
              <p:spPr>
                <a:xfrm>
                  <a:off x="6262725" y="9352390"/>
                  <a:ext cx="140292" cy="224128"/>
                </a:xfrm>
                <a:custGeom>
                  <a:avLst/>
                  <a:gdLst>
                    <a:gd name="connsiteX0" fmla="*/ 77541 w 140292"/>
                    <a:gd name="connsiteY0" fmla="*/ 224128 h 224128"/>
                    <a:gd name="connsiteX1" fmla="*/ 0 w 140292"/>
                    <a:gd name="connsiteY1" fmla="*/ 224128 h 224128"/>
                    <a:gd name="connsiteX2" fmla="*/ 45946 w 140292"/>
                    <a:gd name="connsiteY2" fmla="*/ 60359 h 224128"/>
                    <a:gd name="connsiteX3" fmla="*/ 123487 w 140292"/>
                    <a:gd name="connsiteY3" fmla="*/ 60359 h 224128"/>
                    <a:gd name="connsiteX4" fmla="*/ 77541 w 140292"/>
                    <a:gd name="connsiteY4" fmla="*/ 224128 h 224128"/>
                    <a:gd name="connsiteX5" fmla="*/ 127704 w 140292"/>
                    <a:gd name="connsiteY5" fmla="*/ 44750 h 224128"/>
                    <a:gd name="connsiteX6" fmla="*/ 50226 w 140292"/>
                    <a:gd name="connsiteY6" fmla="*/ 44750 h 224128"/>
                    <a:gd name="connsiteX7" fmla="*/ 62814 w 140292"/>
                    <a:gd name="connsiteY7" fmla="*/ 0 h 224128"/>
                    <a:gd name="connsiteX8" fmla="*/ 140292 w 140292"/>
                    <a:gd name="connsiteY8" fmla="*/ 0 h 224128"/>
                    <a:gd name="connsiteX9" fmla="*/ 127704 w 140292"/>
                    <a:gd name="connsiteY9" fmla="*/ 44750 h 22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292" h="224128">
                      <a:moveTo>
                        <a:pt x="77541" y="224128"/>
                      </a:moveTo>
                      <a:lnTo>
                        <a:pt x="0" y="224128"/>
                      </a:lnTo>
                      <a:lnTo>
                        <a:pt x="45946" y="60359"/>
                      </a:lnTo>
                      <a:lnTo>
                        <a:pt x="123487" y="60359"/>
                      </a:lnTo>
                      <a:lnTo>
                        <a:pt x="77541" y="224128"/>
                      </a:lnTo>
                      <a:close/>
                      <a:moveTo>
                        <a:pt x="127704" y="44750"/>
                      </a:moveTo>
                      <a:lnTo>
                        <a:pt x="50226" y="44750"/>
                      </a:lnTo>
                      <a:lnTo>
                        <a:pt x="62814" y="0"/>
                      </a:lnTo>
                      <a:lnTo>
                        <a:pt x="140292" y="0"/>
                      </a:lnTo>
                      <a:lnTo>
                        <a:pt x="127704" y="44750"/>
                      </a:lnTo>
                      <a:close/>
                    </a:path>
                  </a:pathLst>
                </a:custGeom>
                <a:grpFill/>
                <a:ln w="6274" cap="flat">
                  <a:noFill/>
                  <a:prstDash val="solid"/>
                  <a:miter/>
                </a:ln>
              </p:spPr>
              <p:txBody>
                <a:bodyPr rtlCol="0" anchor="ctr"/>
                <a:lstStyle/>
                <a:p>
                  <a:endParaRPr lang="en-CA"/>
                </a:p>
              </p:txBody>
            </p:sp>
          </p:grpSp>
          <p:sp>
            <p:nvSpPr>
              <p:cNvPr id="7177" name="Freeform: Shape 7176">
                <a:extLst>
                  <a:ext uri="{FF2B5EF4-FFF2-40B4-BE49-F238E27FC236}">
                    <a16:creationId xmlns:a16="http://schemas.microsoft.com/office/drawing/2014/main" id="{5A01CA24-D0EC-5408-5952-2FED12EBA278}"/>
                  </a:ext>
                </a:extLst>
              </p:cNvPr>
              <p:cNvSpPr/>
              <p:nvPr/>
            </p:nvSpPr>
            <p:spPr>
              <a:xfrm>
                <a:off x="6373687" y="9352390"/>
                <a:ext cx="230421" cy="228030"/>
              </a:xfrm>
              <a:custGeom>
                <a:avLst/>
                <a:gdLst>
                  <a:gd name="connsiteX0" fmla="*/ 167671 w 230421"/>
                  <a:gd name="connsiteY0" fmla="*/ 224128 h 228030"/>
                  <a:gd name="connsiteX1" fmla="*/ 91640 w 230421"/>
                  <a:gd name="connsiteY1" fmla="*/ 224128 h 228030"/>
                  <a:gd name="connsiteX2" fmla="*/ 97053 w 230421"/>
                  <a:gd name="connsiteY2" fmla="*/ 205813 h 228030"/>
                  <a:gd name="connsiteX3" fmla="*/ 41162 w 230421"/>
                  <a:gd name="connsiteY3" fmla="*/ 228030 h 228030"/>
                  <a:gd name="connsiteX4" fmla="*/ 0 w 230421"/>
                  <a:gd name="connsiteY4" fmla="*/ 190455 h 228030"/>
                  <a:gd name="connsiteX5" fmla="*/ 27630 w 230421"/>
                  <a:gd name="connsiteY5" fmla="*/ 90696 h 228030"/>
                  <a:gd name="connsiteX6" fmla="*/ 86794 w 230421"/>
                  <a:gd name="connsiteY6" fmla="*/ 57338 h 228030"/>
                  <a:gd name="connsiteX7" fmla="*/ 131229 w 230421"/>
                  <a:gd name="connsiteY7" fmla="*/ 78989 h 228030"/>
                  <a:gd name="connsiteX8" fmla="*/ 152880 w 230421"/>
                  <a:gd name="connsiteY8" fmla="*/ 0 h 228030"/>
                  <a:gd name="connsiteX9" fmla="*/ 230422 w 230421"/>
                  <a:gd name="connsiteY9" fmla="*/ 0 h 228030"/>
                  <a:gd name="connsiteX10" fmla="*/ 167608 w 230421"/>
                  <a:gd name="connsiteY10" fmla="*/ 224128 h 228030"/>
                  <a:gd name="connsiteX11" fmla="*/ 109389 w 230421"/>
                  <a:gd name="connsiteY11" fmla="*/ 109074 h 228030"/>
                  <a:gd name="connsiteX12" fmla="*/ 91640 w 230421"/>
                  <a:gd name="connsiteY12" fmla="*/ 120781 h 228030"/>
                  <a:gd name="connsiteX13" fmla="*/ 80814 w 230421"/>
                  <a:gd name="connsiteY13" fmla="*/ 161629 h 228030"/>
                  <a:gd name="connsiteX14" fmla="*/ 92836 w 230421"/>
                  <a:gd name="connsiteY14" fmla="*/ 173336 h 228030"/>
                  <a:gd name="connsiteX15" fmla="*/ 106053 w 230421"/>
                  <a:gd name="connsiteY15" fmla="*/ 169433 h 228030"/>
                  <a:gd name="connsiteX16" fmla="*/ 121662 w 230421"/>
                  <a:gd name="connsiteY16" fmla="*/ 115620 h 228030"/>
                  <a:gd name="connsiteX17" fmla="*/ 109326 w 230421"/>
                  <a:gd name="connsiteY17" fmla="*/ 109011 h 228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0421" h="228030">
                    <a:moveTo>
                      <a:pt x="167671" y="224128"/>
                    </a:moveTo>
                    <a:lnTo>
                      <a:pt x="91640" y="224128"/>
                    </a:lnTo>
                    <a:lnTo>
                      <a:pt x="97053" y="205813"/>
                    </a:lnTo>
                    <a:cubicBezTo>
                      <a:pt x="81758" y="218715"/>
                      <a:pt x="66087" y="228030"/>
                      <a:pt x="41162" y="228030"/>
                    </a:cubicBezTo>
                    <a:cubicBezTo>
                      <a:pt x="16238" y="228030"/>
                      <a:pt x="0" y="216009"/>
                      <a:pt x="0" y="190455"/>
                    </a:cubicBezTo>
                    <a:cubicBezTo>
                      <a:pt x="0" y="162195"/>
                      <a:pt x="11140" y="120152"/>
                      <a:pt x="27630" y="90696"/>
                    </a:cubicBezTo>
                    <a:cubicBezTo>
                      <a:pt x="39652" y="68793"/>
                      <a:pt x="61303" y="57338"/>
                      <a:pt x="86794" y="57338"/>
                    </a:cubicBezTo>
                    <a:cubicBezTo>
                      <a:pt x="108697" y="57338"/>
                      <a:pt x="124935" y="66968"/>
                      <a:pt x="131229" y="78989"/>
                    </a:cubicBezTo>
                    <a:lnTo>
                      <a:pt x="152880" y="0"/>
                    </a:lnTo>
                    <a:lnTo>
                      <a:pt x="230422" y="0"/>
                    </a:lnTo>
                    <a:lnTo>
                      <a:pt x="167608" y="224128"/>
                    </a:lnTo>
                    <a:close/>
                    <a:moveTo>
                      <a:pt x="109389" y="109074"/>
                    </a:moveTo>
                    <a:cubicBezTo>
                      <a:pt x="102466" y="109074"/>
                      <a:pt x="95542" y="111214"/>
                      <a:pt x="91640" y="120781"/>
                    </a:cubicBezTo>
                    <a:cubicBezTo>
                      <a:pt x="85912" y="134628"/>
                      <a:pt x="80814" y="148097"/>
                      <a:pt x="80814" y="161629"/>
                    </a:cubicBezTo>
                    <a:cubicBezTo>
                      <a:pt x="80814" y="167923"/>
                      <a:pt x="85346" y="173336"/>
                      <a:pt x="92836" y="173336"/>
                    </a:cubicBezTo>
                    <a:cubicBezTo>
                      <a:pt x="98815" y="173336"/>
                      <a:pt x="102780" y="171511"/>
                      <a:pt x="106053" y="169433"/>
                    </a:cubicBezTo>
                    <a:lnTo>
                      <a:pt x="121662" y="115620"/>
                    </a:lnTo>
                    <a:cubicBezTo>
                      <a:pt x="118956" y="111718"/>
                      <a:pt x="114172" y="109011"/>
                      <a:pt x="109326" y="109011"/>
                    </a:cubicBezTo>
                    <a:close/>
                  </a:path>
                </a:pathLst>
              </a:custGeom>
              <a:grpFill/>
              <a:ln w="6274" cap="flat">
                <a:noFill/>
                <a:prstDash val="solid"/>
                <a:miter/>
              </a:ln>
            </p:spPr>
            <p:txBody>
              <a:bodyPr rtlCol="0" anchor="ctr"/>
              <a:lstStyle/>
              <a:p>
                <a:endParaRPr lang="en-CA"/>
              </a:p>
            </p:txBody>
          </p:sp>
          <p:sp>
            <p:nvSpPr>
              <p:cNvPr id="7178" name="Freeform: Shape 7177">
                <a:extLst>
                  <a:ext uri="{FF2B5EF4-FFF2-40B4-BE49-F238E27FC236}">
                    <a16:creationId xmlns:a16="http://schemas.microsoft.com/office/drawing/2014/main" id="{11BC7A67-AD33-BA01-366D-3B0C3DC94FEB}"/>
                  </a:ext>
                </a:extLst>
              </p:cNvPr>
              <p:cNvSpPr/>
              <p:nvPr/>
            </p:nvSpPr>
            <p:spPr>
              <a:xfrm>
                <a:off x="6576101" y="9408847"/>
                <a:ext cx="192531" cy="171825"/>
              </a:xfrm>
              <a:custGeom>
                <a:avLst/>
                <a:gdLst>
                  <a:gd name="connsiteX0" fmla="*/ 184098 w 192531"/>
                  <a:gd name="connsiteY0" fmla="*/ 96109 h 171825"/>
                  <a:gd name="connsiteX1" fmla="*/ 77164 w 192531"/>
                  <a:gd name="connsiteY1" fmla="*/ 96109 h 171825"/>
                  <a:gd name="connsiteX2" fmla="*/ 72947 w 192531"/>
                  <a:gd name="connsiteY2" fmla="*/ 117760 h 171825"/>
                  <a:gd name="connsiteX3" fmla="*/ 84339 w 192531"/>
                  <a:gd name="connsiteY3" fmla="*/ 129467 h 171825"/>
                  <a:gd name="connsiteX4" fmla="*/ 104480 w 192531"/>
                  <a:gd name="connsiteY4" fmla="*/ 109326 h 171825"/>
                  <a:gd name="connsiteX5" fmla="*/ 180511 w 192531"/>
                  <a:gd name="connsiteY5" fmla="*/ 109326 h 171825"/>
                  <a:gd name="connsiteX6" fmla="*/ 81695 w 192531"/>
                  <a:gd name="connsiteY6" fmla="*/ 171825 h 171825"/>
                  <a:gd name="connsiteX7" fmla="*/ 0 w 192531"/>
                  <a:gd name="connsiteY7" fmla="*/ 121033 h 171825"/>
                  <a:gd name="connsiteX8" fmla="*/ 28512 w 192531"/>
                  <a:gd name="connsiteY8" fmla="*/ 35120 h 171825"/>
                  <a:gd name="connsiteX9" fmla="*/ 113228 w 192531"/>
                  <a:gd name="connsiteY9" fmla="*/ 0 h 171825"/>
                  <a:gd name="connsiteX10" fmla="*/ 192532 w 192531"/>
                  <a:gd name="connsiteY10" fmla="*/ 50792 h 171825"/>
                  <a:gd name="connsiteX11" fmla="*/ 184098 w 192531"/>
                  <a:gd name="connsiteY11" fmla="*/ 96172 h 171825"/>
                  <a:gd name="connsiteX12" fmla="*/ 106557 w 192531"/>
                  <a:gd name="connsiteY12" fmla="*/ 41163 h 171825"/>
                  <a:gd name="connsiteX13" fmla="*/ 86101 w 192531"/>
                  <a:gd name="connsiteY13" fmla="*/ 64261 h 171825"/>
                  <a:gd name="connsiteX14" fmla="*/ 117949 w 192531"/>
                  <a:gd name="connsiteY14" fmla="*/ 64261 h 171825"/>
                  <a:gd name="connsiteX15" fmla="*/ 120026 w 192531"/>
                  <a:gd name="connsiteY15" fmla="*/ 52869 h 171825"/>
                  <a:gd name="connsiteX16" fmla="*/ 106494 w 192531"/>
                  <a:gd name="connsiteY16" fmla="*/ 41163 h 17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2531" h="171825">
                    <a:moveTo>
                      <a:pt x="184098" y="96109"/>
                    </a:moveTo>
                    <a:lnTo>
                      <a:pt x="77164" y="96109"/>
                    </a:lnTo>
                    <a:cubicBezTo>
                      <a:pt x="75087" y="104794"/>
                      <a:pt x="72947" y="110837"/>
                      <a:pt x="72947" y="117760"/>
                    </a:cubicBezTo>
                    <a:cubicBezTo>
                      <a:pt x="72947" y="121096"/>
                      <a:pt x="73513" y="129467"/>
                      <a:pt x="84339" y="129467"/>
                    </a:cubicBezTo>
                    <a:cubicBezTo>
                      <a:pt x="95165" y="129467"/>
                      <a:pt x="99948" y="125250"/>
                      <a:pt x="104480" y="109326"/>
                    </a:cubicBezTo>
                    <a:lnTo>
                      <a:pt x="180511" y="109326"/>
                    </a:lnTo>
                    <a:cubicBezTo>
                      <a:pt x="170881" y="155901"/>
                      <a:pt x="115620" y="171825"/>
                      <a:pt x="81695" y="171825"/>
                    </a:cubicBezTo>
                    <a:cubicBezTo>
                      <a:pt x="35750" y="171825"/>
                      <a:pt x="0" y="165217"/>
                      <a:pt x="0" y="121033"/>
                    </a:cubicBezTo>
                    <a:cubicBezTo>
                      <a:pt x="0" y="96675"/>
                      <a:pt x="12336" y="56457"/>
                      <a:pt x="28512" y="35120"/>
                    </a:cubicBezTo>
                    <a:cubicBezTo>
                      <a:pt x="48023" y="9567"/>
                      <a:pt x="82010" y="0"/>
                      <a:pt x="113228" y="0"/>
                    </a:cubicBezTo>
                    <a:cubicBezTo>
                      <a:pt x="161314" y="0"/>
                      <a:pt x="192532" y="9882"/>
                      <a:pt x="192532" y="50792"/>
                    </a:cubicBezTo>
                    <a:cubicBezTo>
                      <a:pt x="192532" y="60737"/>
                      <a:pt x="188315" y="82640"/>
                      <a:pt x="184098" y="96172"/>
                    </a:cubicBezTo>
                    <a:close/>
                    <a:moveTo>
                      <a:pt x="106557" y="41163"/>
                    </a:moveTo>
                    <a:cubicBezTo>
                      <a:pt x="96927" y="41163"/>
                      <a:pt x="90318" y="47771"/>
                      <a:pt x="86101" y="64261"/>
                    </a:cubicBezTo>
                    <a:lnTo>
                      <a:pt x="117949" y="64261"/>
                    </a:lnTo>
                    <a:cubicBezTo>
                      <a:pt x="118830" y="60988"/>
                      <a:pt x="120026" y="55827"/>
                      <a:pt x="120026" y="52869"/>
                    </a:cubicBezTo>
                    <a:cubicBezTo>
                      <a:pt x="120026" y="43869"/>
                      <a:pt x="114613" y="41163"/>
                      <a:pt x="106494" y="41163"/>
                    </a:cubicBezTo>
                    <a:close/>
                  </a:path>
                </a:pathLst>
              </a:custGeom>
              <a:grpFill/>
              <a:ln w="6274" cap="flat">
                <a:noFill/>
                <a:prstDash val="solid"/>
                <a:miter/>
              </a:ln>
            </p:spPr>
            <p:txBody>
              <a:bodyPr rtlCol="0" anchor="ctr"/>
              <a:lstStyle/>
              <a:p>
                <a:endParaRPr lang="en-CA"/>
              </a:p>
            </p:txBody>
          </p:sp>
          <p:sp>
            <p:nvSpPr>
              <p:cNvPr id="7179" name="Freeform: Shape 7178">
                <a:extLst>
                  <a:ext uri="{FF2B5EF4-FFF2-40B4-BE49-F238E27FC236}">
                    <a16:creationId xmlns:a16="http://schemas.microsoft.com/office/drawing/2014/main" id="{4426E4DA-FC2F-22D6-B4F5-21511E0796C9}"/>
                  </a:ext>
                </a:extLst>
              </p:cNvPr>
              <p:cNvSpPr/>
              <p:nvPr/>
            </p:nvSpPr>
            <p:spPr>
              <a:xfrm>
                <a:off x="6760513" y="9352390"/>
                <a:ext cx="140355" cy="224128"/>
              </a:xfrm>
              <a:custGeom>
                <a:avLst/>
                <a:gdLst>
                  <a:gd name="connsiteX0" fmla="*/ 77542 w 140355"/>
                  <a:gd name="connsiteY0" fmla="*/ 224128 h 224128"/>
                  <a:gd name="connsiteX1" fmla="*/ 0 w 140355"/>
                  <a:gd name="connsiteY1" fmla="*/ 224128 h 224128"/>
                  <a:gd name="connsiteX2" fmla="*/ 62814 w 140355"/>
                  <a:gd name="connsiteY2" fmla="*/ 0 h 224128"/>
                  <a:gd name="connsiteX3" fmla="*/ 140355 w 140355"/>
                  <a:gd name="connsiteY3" fmla="*/ 0 h 224128"/>
                  <a:gd name="connsiteX4" fmla="*/ 77542 w 140355"/>
                  <a:gd name="connsiteY4" fmla="*/ 224128 h 224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55" h="224128">
                    <a:moveTo>
                      <a:pt x="77542" y="224128"/>
                    </a:moveTo>
                    <a:lnTo>
                      <a:pt x="0" y="224128"/>
                    </a:lnTo>
                    <a:lnTo>
                      <a:pt x="62814" y="0"/>
                    </a:lnTo>
                    <a:lnTo>
                      <a:pt x="140355" y="0"/>
                    </a:lnTo>
                    <a:lnTo>
                      <a:pt x="77542" y="224128"/>
                    </a:lnTo>
                    <a:close/>
                  </a:path>
                </a:pathLst>
              </a:custGeom>
              <a:grpFill/>
              <a:ln w="6274" cap="flat">
                <a:noFill/>
                <a:prstDash val="solid"/>
                <a:miter/>
              </a:ln>
            </p:spPr>
            <p:txBody>
              <a:bodyPr rtlCol="0" anchor="ctr"/>
              <a:lstStyle/>
              <a:p>
                <a:endParaRPr lang="en-CA"/>
              </a:p>
            </p:txBody>
          </p:sp>
          <p:grpSp>
            <p:nvGrpSpPr>
              <p:cNvPr id="7180" name="Graphic 1">
                <a:extLst>
                  <a:ext uri="{FF2B5EF4-FFF2-40B4-BE49-F238E27FC236}">
                    <a16:creationId xmlns:a16="http://schemas.microsoft.com/office/drawing/2014/main" id="{4562AE70-8103-1E05-F43B-B98F61F4D7F4}"/>
                  </a:ext>
                </a:extLst>
              </p:cNvPr>
              <p:cNvGrpSpPr/>
              <p:nvPr/>
            </p:nvGrpSpPr>
            <p:grpSpPr>
              <a:xfrm>
                <a:off x="6862916" y="9352390"/>
                <a:ext cx="273849" cy="224128"/>
                <a:chOff x="6862916" y="9352390"/>
                <a:chExt cx="273849" cy="224128"/>
              </a:xfrm>
              <a:grpFill/>
            </p:grpSpPr>
            <p:sp>
              <p:nvSpPr>
                <p:cNvPr id="7181" name="Freeform: Shape 7180">
                  <a:extLst>
                    <a:ext uri="{FF2B5EF4-FFF2-40B4-BE49-F238E27FC236}">
                      <a16:creationId xmlns:a16="http://schemas.microsoft.com/office/drawing/2014/main" id="{FFEF346B-1272-188B-186B-CF7C08E85C36}"/>
                    </a:ext>
                  </a:extLst>
                </p:cNvPr>
                <p:cNvSpPr/>
                <p:nvPr/>
              </p:nvSpPr>
              <p:spPr>
                <a:xfrm>
                  <a:off x="6862916" y="9352390"/>
                  <a:ext cx="140292" cy="224128"/>
                </a:xfrm>
                <a:custGeom>
                  <a:avLst/>
                  <a:gdLst>
                    <a:gd name="connsiteX0" fmla="*/ 77542 w 140292"/>
                    <a:gd name="connsiteY0" fmla="*/ 224128 h 224128"/>
                    <a:gd name="connsiteX1" fmla="*/ 0 w 140292"/>
                    <a:gd name="connsiteY1" fmla="*/ 224128 h 224128"/>
                    <a:gd name="connsiteX2" fmla="*/ 45946 w 140292"/>
                    <a:gd name="connsiteY2" fmla="*/ 60359 h 224128"/>
                    <a:gd name="connsiteX3" fmla="*/ 123487 w 140292"/>
                    <a:gd name="connsiteY3" fmla="*/ 60359 h 224128"/>
                    <a:gd name="connsiteX4" fmla="*/ 77542 w 140292"/>
                    <a:gd name="connsiteY4" fmla="*/ 224128 h 224128"/>
                    <a:gd name="connsiteX5" fmla="*/ 127704 w 140292"/>
                    <a:gd name="connsiteY5" fmla="*/ 44750 h 224128"/>
                    <a:gd name="connsiteX6" fmla="*/ 50163 w 140292"/>
                    <a:gd name="connsiteY6" fmla="*/ 44750 h 224128"/>
                    <a:gd name="connsiteX7" fmla="*/ 62751 w 140292"/>
                    <a:gd name="connsiteY7" fmla="*/ 0 h 224128"/>
                    <a:gd name="connsiteX8" fmla="*/ 140292 w 140292"/>
                    <a:gd name="connsiteY8" fmla="*/ 0 h 224128"/>
                    <a:gd name="connsiteX9" fmla="*/ 127704 w 140292"/>
                    <a:gd name="connsiteY9" fmla="*/ 44750 h 22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292" h="224128">
                      <a:moveTo>
                        <a:pt x="77542" y="224128"/>
                      </a:moveTo>
                      <a:lnTo>
                        <a:pt x="0" y="224128"/>
                      </a:lnTo>
                      <a:lnTo>
                        <a:pt x="45946" y="60359"/>
                      </a:lnTo>
                      <a:lnTo>
                        <a:pt x="123487" y="60359"/>
                      </a:lnTo>
                      <a:lnTo>
                        <a:pt x="77542" y="224128"/>
                      </a:lnTo>
                      <a:close/>
                      <a:moveTo>
                        <a:pt x="127704" y="44750"/>
                      </a:moveTo>
                      <a:lnTo>
                        <a:pt x="50163" y="44750"/>
                      </a:lnTo>
                      <a:lnTo>
                        <a:pt x="62751" y="0"/>
                      </a:lnTo>
                      <a:lnTo>
                        <a:pt x="140292" y="0"/>
                      </a:lnTo>
                      <a:lnTo>
                        <a:pt x="127704" y="44750"/>
                      </a:lnTo>
                      <a:close/>
                    </a:path>
                  </a:pathLst>
                </a:custGeom>
                <a:grpFill/>
                <a:ln w="6274" cap="flat">
                  <a:noFill/>
                  <a:prstDash val="solid"/>
                  <a:miter/>
                </a:ln>
              </p:spPr>
              <p:txBody>
                <a:bodyPr rtlCol="0" anchor="ctr"/>
                <a:lstStyle/>
                <a:p>
                  <a:endParaRPr lang="en-CA"/>
                </a:p>
              </p:txBody>
            </p:sp>
            <p:sp>
              <p:nvSpPr>
                <p:cNvPr id="7182" name="Freeform: Shape 7181">
                  <a:extLst>
                    <a:ext uri="{FF2B5EF4-FFF2-40B4-BE49-F238E27FC236}">
                      <a16:creationId xmlns:a16="http://schemas.microsoft.com/office/drawing/2014/main" id="{C9BBB019-222C-57F3-37FD-A2E8DCBD830B}"/>
                    </a:ext>
                  </a:extLst>
                </p:cNvPr>
                <p:cNvSpPr/>
                <p:nvPr/>
              </p:nvSpPr>
              <p:spPr>
                <a:xfrm>
                  <a:off x="6975326" y="9376433"/>
                  <a:ext cx="161439" cy="200085"/>
                </a:xfrm>
                <a:custGeom>
                  <a:avLst/>
                  <a:gdLst>
                    <a:gd name="connsiteX0" fmla="*/ 154705 w 161439"/>
                    <a:gd name="connsiteY0" fmla="*/ 36316 h 200085"/>
                    <a:gd name="connsiteX1" fmla="*/ 161440 w 161439"/>
                    <a:gd name="connsiteY1" fmla="*/ 73262 h 200085"/>
                    <a:gd name="connsiteX2" fmla="*/ 102088 w 161439"/>
                    <a:gd name="connsiteY2" fmla="*/ 73262 h 200085"/>
                    <a:gd name="connsiteX3" fmla="*/ 84654 w 161439"/>
                    <a:gd name="connsiteY3" fmla="*/ 135446 h 200085"/>
                    <a:gd name="connsiteX4" fmla="*/ 81947 w 161439"/>
                    <a:gd name="connsiteY4" fmla="*/ 150174 h 200085"/>
                    <a:gd name="connsiteX5" fmla="*/ 95479 w 161439"/>
                    <a:gd name="connsiteY5" fmla="*/ 159804 h 200085"/>
                    <a:gd name="connsiteX6" fmla="*/ 112032 w 161439"/>
                    <a:gd name="connsiteY6" fmla="*/ 159804 h 200085"/>
                    <a:gd name="connsiteX7" fmla="*/ 100640 w 161439"/>
                    <a:gd name="connsiteY7" fmla="*/ 200085 h 200085"/>
                    <a:gd name="connsiteX8" fmla="*/ 31533 w 161439"/>
                    <a:gd name="connsiteY8" fmla="*/ 200085 h 200085"/>
                    <a:gd name="connsiteX9" fmla="*/ 0 w 161439"/>
                    <a:gd name="connsiteY9" fmla="*/ 172140 h 200085"/>
                    <a:gd name="connsiteX10" fmla="*/ 3336 w 161439"/>
                    <a:gd name="connsiteY10" fmla="*/ 149293 h 200085"/>
                    <a:gd name="connsiteX11" fmla="*/ 45379 w 161439"/>
                    <a:gd name="connsiteY11" fmla="*/ 0 h 200085"/>
                    <a:gd name="connsiteX12" fmla="*/ 122921 w 161439"/>
                    <a:gd name="connsiteY12" fmla="*/ 0 h 200085"/>
                    <a:gd name="connsiteX13" fmla="*/ 112725 w 161439"/>
                    <a:gd name="connsiteY13" fmla="*/ 36379 h 200085"/>
                    <a:gd name="connsiteX14" fmla="*/ 154768 w 161439"/>
                    <a:gd name="connsiteY14" fmla="*/ 36379 h 20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439" h="200085">
                      <a:moveTo>
                        <a:pt x="154705" y="36316"/>
                      </a:moveTo>
                      <a:lnTo>
                        <a:pt x="161440" y="73262"/>
                      </a:lnTo>
                      <a:lnTo>
                        <a:pt x="102088" y="73262"/>
                      </a:lnTo>
                      <a:lnTo>
                        <a:pt x="84654" y="135446"/>
                      </a:lnTo>
                      <a:cubicBezTo>
                        <a:pt x="83143" y="140230"/>
                        <a:pt x="81947" y="146272"/>
                        <a:pt x="81947" y="150174"/>
                      </a:cubicBezTo>
                      <a:cubicBezTo>
                        <a:pt x="81947" y="157412"/>
                        <a:pt x="84968" y="159804"/>
                        <a:pt x="95479" y="159804"/>
                      </a:cubicBezTo>
                      <a:lnTo>
                        <a:pt x="112032" y="159804"/>
                      </a:lnTo>
                      <a:lnTo>
                        <a:pt x="100640" y="200085"/>
                      </a:lnTo>
                      <a:lnTo>
                        <a:pt x="31533" y="200085"/>
                      </a:lnTo>
                      <a:cubicBezTo>
                        <a:pt x="8686" y="200085"/>
                        <a:pt x="0" y="188945"/>
                        <a:pt x="0" y="172140"/>
                      </a:cubicBezTo>
                      <a:cubicBezTo>
                        <a:pt x="0" y="165217"/>
                        <a:pt x="881" y="157727"/>
                        <a:pt x="3336" y="149293"/>
                      </a:cubicBezTo>
                      <a:lnTo>
                        <a:pt x="45379" y="0"/>
                      </a:lnTo>
                      <a:lnTo>
                        <a:pt x="122921" y="0"/>
                      </a:lnTo>
                      <a:lnTo>
                        <a:pt x="112725" y="36379"/>
                      </a:lnTo>
                      <a:lnTo>
                        <a:pt x="154768" y="36379"/>
                      </a:lnTo>
                      <a:close/>
                    </a:path>
                  </a:pathLst>
                </a:custGeom>
                <a:grpFill/>
                <a:ln w="6274" cap="flat">
                  <a:noFill/>
                  <a:prstDash val="solid"/>
                  <a:miter/>
                </a:ln>
              </p:spPr>
              <p:txBody>
                <a:bodyPr rtlCol="0" anchor="ctr"/>
                <a:lstStyle/>
                <a:p>
                  <a:endParaRPr lang="en-CA"/>
                </a:p>
              </p:txBody>
            </p:sp>
          </p:grpSp>
        </p:grpSp>
        <p:grpSp>
          <p:nvGrpSpPr>
            <p:cNvPr id="56" name="Graphic 1">
              <a:extLst>
                <a:ext uri="{FF2B5EF4-FFF2-40B4-BE49-F238E27FC236}">
                  <a16:creationId xmlns:a16="http://schemas.microsoft.com/office/drawing/2014/main" id="{00CF953E-9F46-E2ED-AA6C-FD52E3A3B3E6}"/>
                </a:ext>
              </a:extLst>
            </p:cNvPr>
            <p:cNvGrpSpPr/>
            <p:nvPr/>
          </p:nvGrpSpPr>
          <p:grpSpPr>
            <a:xfrm>
              <a:off x="5208116" y="6469666"/>
              <a:ext cx="889083" cy="40407"/>
              <a:chOff x="6066605" y="9601631"/>
              <a:chExt cx="889083" cy="40407"/>
            </a:xfrm>
            <a:solidFill>
              <a:schemeClr val="tx2"/>
            </a:solidFill>
          </p:grpSpPr>
          <p:sp>
            <p:nvSpPr>
              <p:cNvPr id="63" name="Freeform: Shape 62">
                <a:extLst>
                  <a:ext uri="{FF2B5EF4-FFF2-40B4-BE49-F238E27FC236}">
                    <a16:creationId xmlns:a16="http://schemas.microsoft.com/office/drawing/2014/main" id="{4EDD9961-B03A-A6BF-B6CF-106D296505C8}"/>
                  </a:ext>
                </a:extLst>
              </p:cNvPr>
              <p:cNvSpPr/>
              <p:nvPr/>
            </p:nvSpPr>
            <p:spPr>
              <a:xfrm>
                <a:off x="6066605" y="9601694"/>
                <a:ext cx="31532" cy="40281"/>
              </a:xfrm>
              <a:custGeom>
                <a:avLst/>
                <a:gdLst>
                  <a:gd name="connsiteX0" fmla="*/ 12210 w 31532"/>
                  <a:gd name="connsiteY0" fmla="*/ 0 h 40281"/>
                  <a:gd name="connsiteX1" fmla="*/ 31533 w 31532"/>
                  <a:gd name="connsiteY1" fmla="*/ 0 h 40281"/>
                  <a:gd name="connsiteX2" fmla="*/ 19260 w 31532"/>
                  <a:gd name="connsiteY2" fmla="*/ 40281 h 40281"/>
                  <a:gd name="connsiteX3" fmla="*/ 0 w 31532"/>
                  <a:gd name="connsiteY3" fmla="*/ 40281 h 40281"/>
                  <a:gd name="connsiteX4" fmla="*/ 12273 w 31532"/>
                  <a:gd name="connsiteY4" fmla="*/ 0 h 40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32" h="40281">
                    <a:moveTo>
                      <a:pt x="12210" y="0"/>
                    </a:moveTo>
                    <a:lnTo>
                      <a:pt x="31533" y="0"/>
                    </a:lnTo>
                    <a:cubicBezTo>
                      <a:pt x="31533" y="0"/>
                      <a:pt x="19260" y="40281"/>
                      <a:pt x="19260" y="40281"/>
                    </a:cubicBezTo>
                    <a:lnTo>
                      <a:pt x="0" y="40281"/>
                    </a:lnTo>
                    <a:cubicBezTo>
                      <a:pt x="0" y="40281"/>
                      <a:pt x="12273" y="0"/>
                      <a:pt x="12273" y="0"/>
                    </a:cubicBezTo>
                    <a:close/>
                  </a:path>
                </a:pathLst>
              </a:custGeom>
              <a:grpFill/>
              <a:ln w="6274" cap="flat">
                <a:noFill/>
                <a:prstDash val="solid"/>
                <a:miter/>
              </a:ln>
            </p:spPr>
            <p:txBody>
              <a:bodyPr rtlCol="0" anchor="ctr"/>
              <a:lstStyle/>
              <a:p>
                <a:endParaRPr lang="en-CA"/>
              </a:p>
            </p:txBody>
          </p:sp>
          <p:sp>
            <p:nvSpPr>
              <p:cNvPr id="7168" name="Freeform: Shape 7167">
                <a:extLst>
                  <a:ext uri="{FF2B5EF4-FFF2-40B4-BE49-F238E27FC236}">
                    <a16:creationId xmlns:a16="http://schemas.microsoft.com/office/drawing/2014/main" id="{15D0BCF0-EC10-3663-0500-8FA45D8257C3}"/>
                  </a:ext>
                </a:extLst>
              </p:cNvPr>
              <p:cNvSpPr/>
              <p:nvPr/>
            </p:nvSpPr>
            <p:spPr>
              <a:xfrm>
                <a:off x="6134076" y="9601694"/>
                <a:ext cx="72758" cy="40344"/>
              </a:xfrm>
              <a:custGeom>
                <a:avLst/>
                <a:gdLst>
                  <a:gd name="connsiteX0" fmla="*/ 12147 w 72758"/>
                  <a:gd name="connsiteY0" fmla="*/ 0 h 40344"/>
                  <a:gd name="connsiteX1" fmla="*/ 40407 w 72758"/>
                  <a:gd name="connsiteY1" fmla="*/ 0 h 40344"/>
                  <a:gd name="connsiteX2" fmla="*/ 47645 w 72758"/>
                  <a:gd name="connsiteY2" fmla="*/ 26875 h 40344"/>
                  <a:gd name="connsiteX3" fmla="*/ 47834 w 72758"/>
                  <a:gd name="connsiteY3" fmla="*/ 26875 h 40344"/>
                  <a:gd name="connsiteX4" fmla="*/ 56016 w 72758"/>
                  <a:gd name="connsiteY4" fmla="*/ 0 h 40344"/>
                  <a:gd name="connsiteX5" fmla="*/ 72758 w 72758"/>
                  <a:gd name="connsiteY5" fmla="*/ 0 h 40344"/>
                  <a:gd name="connsiteX6" fmla="*/ 60359 w 72758"/>
                  <a:gd name="connsiteY6" fmla="*/ 40218 h 40344"/>
                  <a:gd name="connsiteX7" fmla="*/ 33295 w 72758"/>
                  <a:gd name="connsiteY7" fmla="*/ 40344 h 40344"/>
                  <a:gd name="connsiteX8" fmla="*/ 25491 w 72758"/>
                  <a:gd name="connsiteY8" fmla="*/ 11644 h 40344"/>
                  <a:gd name="connsiteX9" fmla="*/ 25365 w 72758"/>
                  <a:gd name="connsiteY9" fmla="*/ 11644 h 40344"/>
                  <a:gd name="connsiteX10" fmla="*/ 16805 w 72758"/>
                  <a:gd name="connsiteY10" fmla="*/ 40281 h 40344"/>
                  <a:gd name="connsiteX11" fmla="*/ 0 w 72758"/>
                  <a:gd name="connsiteY11" fmla="*/ 40281 h 40344"/>
                  <a:gd name="connsiteX12" fmla="*/ 12084 w 72758"/>
                  <a:gd name="connsiteY12" fmla="*/ 63 h 40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758" h="40344">
                    <a:moveTo>
                      <a:pt x="12147" y="0"/>
                    </a:moveTo>
                    <a:lnTo>
                      <a:pt x="40407" y="0"/>
                    </a:lnTo>
                    <a:cubicBezTo>
                      <a:pt x="40407" y="0"/>
                      <a:pt x="47645" y="26875"/>
                      <a:pt x="47645" y="26875"/>
                    </a:cubicBezTo>
                    <a:lnTo>
                      <a:pt x="47834" y="26875"/>
                    </a:lnTo>
                    <a:lnTo>
                      <a:pt x="56016" y="0"/>
                    </a:lnTo>
                    <a:lnTo>
                      <a:pt x="72758" y="0"/>
                    </a:lnTo>
                    <a:cubicBezTo>
                      <a:pt x="72758" y="0"/>
                      <a:pt x="60359" y="40218"/>
                      <a:pt x="60359" y="40218"/>
                    </a:cubicBezTo>
                    <a:lnTo>
                      <a:pt x="33295" y="40344"/>
                    </a:lnTo>
                    <a:lnTo>
                      <a:pt x="25491" y="11644"/>
                    </a:lnTo>
                    <a:lnTo>
                      <a:pt x="25365" y="11644"/>
                    </a:lnTo>
                    <a:lnTo>
                      <a:pt x="16805" y="40281"/>
                    </a:lnTo>
                    <a:lnTo>
                      <a:pt x="0" y="40281"/>
                    </a:lnTo>
                    <a:cubicBezTo>
                      <a:pt x="0" y="40281"/>
                      <a:pt x="12084" y="63"/>
                      <a:pt x="12084" y="63"/>
                    </a:cubicBezTo>
                    <a:close/>
                  </a:path>
                </a:pathLst>
              </a:custGeom>
              <a:grpFill/>
              <a:ln w="6274" cap="flat">
                <a:noFill/>
                <a:prstDash val="solid"/>
                <a:miter/>
              </a:ln>
            </p:spPr>
            <p:txBody>
              <a:bodyPr rtlCol="0" anchor="ctr"/>
              <a:lstStyle/>
              <a:p>
                <a:endParaRPr lang="en-CA"/>
              </a:p>
            </p:txBody>
          </p:sp>
          <p:sp>
            <p:nvSpPr>
              <p:cNvPr id="7169" name="Freeform: Shape 7168">
                <a:extLst>
                  <a:ext uri="{FF2B5EF4-FFF2-40B4-BE49-F238E27FC236}">
                    <a16:creationId xmlns:a16="http://schemas.microsoft.com/office/drawing/2014/main" id="{44E35919-03AE-1DE7-05EE-1C5F0ECC1F56}"/>
                  </a:ext>
                </a:extLst>
              </p:cNvPr>
              <p:cNvSpPr/>
              <p:nvPr/>
            </p:nvSpPr>
            <p:spPr>
              <a:xfrm>
                <a:off x="6243528" y="9601631"/>
                <a:ext cx="64135" cy="40218"/>
              </a:xfrm>
              <a:custGeom>
                <a:avLst/>
                <a:gdLst>
                  <a:gd name="connsiteX0" fmla="*/ 0 w 64135"/>
                  <a:gd name="connsiteY0" fmla="*/ 63 h 40218"/>
                  <a:gd name="connsiteX1" fmla="*/ 21274 w 64135"/>
                  <a:gd name="connsiteY1" fmla="*/ 63 h 40218"/>
                  <a:gd name="connsiteX2" fmla="*/ 24987 w 64135"/>
                  <a:gd name="connsiteY2" fmla="*/ 25365 h 40218"/>
                  <a:gd name="connsiteX3" fmla="*/ 44435 w 64135"/>
                  <a:gd name="connsiteY3" fmla="*/ 0 h 40218"/>
                  <a:gd name="connsiteX4" fmla="*/ 64135 w 64135"/>
                  <a:gd name="connsiteY4" fmla="*/ 0 h 40218"/>
                  <a:gd name="connsiteX5" fmla="*/ 31659 w 64135"/>
                  <a:gd name="connsiteY5" fmla="*/ 40218 h 40218"/>
                  <a:gd name="connsiteX6" fmla="*/ 8056 w 64135"/>
                  <a:gd name="connsiteY6" fmla="*/ 40218 h 40218"/>
                  <a:gd name="connsiteX7" fmla="*/ 0 w 64135"/>
                  <a:gd name="connsiteY7" fmla="*/ 63 h 4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135" h="40218">
                    <a:moveTo>
                      <a:pt x="0" y="63"/>
                    </a:moveTo>
                    <a:lnTo>
                      <a:pt x="21274" y="63"/>
                    </a:lnTo>
                    <a:cubicBezTo>
                      <a:pt x="21274" y="63"/>
                      <a:pt x="24987" y="25365"/>
                      <a:pt x="24987" y="25365"/>
                    </a:cubicBezTo>
                    <a:lnTo>
                      <a:pt x="44435" y="0"/>
                    </a:lnTo>
                    <a:lnTo>
                      <a:pt x="64135" y="0"/>
                    </a:lnTo>
                    <a:cubicBezTo>
                      <a:pt x="64135" y="0"/>
                      <a:pt x="31659" y="40218"/>
                      <a:pt x="31659" y="40218"/>
                    </a:cubicBezTo>
                    <a:lnTo>
                      <a:pt x="8056" y="40218"/>
                    </a:lnTo>
                    <a:cubicBezTo>
                      <a:pt x="8056" y="40218"/>
                      <a:pt x="0" y="63"/>
                      <a:pt x="0" y="63"/>
                    </a:cubicBezTo>
                    <a:close/>
                  </a:path>
                </a:pathLst>
              </a:custGeom>
              <a:grpFill/>
              <a:ln w="6274" cap="flat">
                <a:noFill/>
                <a:prstDash val="solid"/>
                <a:miter/>
              </a:ln>
            </p:spPr>
            <p:txBody>
              <a:bodyPr rtlCol="0" anchor="ctr"/>
              <a:lstStyle/>
              <a:p>
                <a:endParaRPr lang="en-CA"/>
              </a:p>
            </p:txBody>
          </p:sp>
          <p:sp>
            <p:nvSpPr>
              <p:cNvPr id="7171" name="Freeform: Shape 7170">
                <a:extLst>
                  <a:ext uri="{FF2B5EF4-FFF2-40B4-BE49-F238E27FC236}">
                    <a16:creationId xmlns:a16="http://schemas.microsoft.com/office/drawing/2014/main" id="{0F77989E-1252-DFF5-A79F-FA5FE793703F}"/>
                  </a:ext>
                </a:extLst>
              </p:cNvPr>
              <p:cNvSpPr/>
              <p:nvPr/>
            </p:nvSpPr>
            <p:spPr>
              <a:xfrm>
                <a:off x="6332336" y="9601757"/>
                <a:ext cx="56267" cy="40281"/>
              </a:xfrm>
              <a:custGeom>
                <a:avLst/>
                <a:gdLst>
                  <a:gd name="connsiteX0" fmla="*/ 12336 w 56267"/>
                  <a:gd name="connsiteY0" fmla="*/ 0 h 40281"/>
                  <a:gd name="connsiteX1" fmla="*/ 56268 w 56267"/>
                  <a:gd name="connsiteY1" fmla="*/ 0 h 40281"/>
                  <a:gd name="connsiteX2" fmla="*/ 53813 w 56267"/>
                  <a:gd name="connsiteY2" fmla="*/ 8119 h 40281"/>
                  <a:gd name="connsiteX3" fmla="*/ 28512 w 56267"/>
                  <a:gd name="connsiteY3" fmla="*/ 8119 h 40281"/>
                  <a:gd name="connsiteX4" fmla="*/ 26057 w 56267"/>
                  <a:gd name="connsiteY4" fmla="*/ 16427 h 40281"/>
                  <a:gd name="connsiteX5" fmla="*/ 49722 w 56267"/>
                  <a:gd name="connsiteY5" fmla="*/ 16427 h 40281"/>
                  <a:gd name="connsiteX6" fmla="*/ 47331 w 56267"/>
                  <a:gd name="connsiteY6" fmla="*/ 24169 h 40281"/>
                  <a:gd name="connsiteX7" fmla="*/ 23665 w 56267"/>
                  <a:gd name="connsiteY7" fmla="*/ 24169 h 40281"/>
                  <a:gd name="connsiteX8" fmla="*/ 21211 w 56267"/>
                  <a:gd name="connsiteY8" fmla="*/ 32162 h 40281"/>
                  <a:gd name="connsiteX9" fmla="*/ 46764 w 56267"/>
                  <a:gd name="connsiteY9" fmla="*/ 32162 h 40281"/>
                  <a:gd name="connsiteX10" fmla="*/ 44184 w 56267"/>
                  <a:gd name="connsiteY10" fmla="*/ 40281 h 40281"/>
                  <a:gd name="connsiteX11" fmla="*/ 0 w 56267"/>
                  <a:gd name="connsiteY11" fmla="*/ 40281 h 40281"/>
                  <a:gd name="connsiteX12" fmla="*/ 12273 w 56267"/>
                  <a:gd name="connsiteY12" fmla="*/ 0 h 4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267" h="40281">
                    <a:moveTo>
                      <a:pt x="12336" y="0"/>
                    </a:moveTo>
                    <a:lnTo>
                      <a:pt x="56268" y="0"/>
                    </a:lnTo>
                    <a:cubicBezTo>
                      <a:pt x="56268" y="0"/>
                      <a:pt x="53813" y="8119"/>
                      <a:pt x="53813" y="8119"/>
                    </a:cubicBezTo>
                    <a:lnTo>
                      <a:pt x="28512" y="8119"/>
                    </a:lnTo>
                    <a:cubicBezTo>
                      <a:pt x="28512" y="8119"/>
                      <a:pt x="26057" y="16427"/>
                      <a:pt x="26057" y="16427"/>
                    </a:cubicBezTo>
                    <a:lnTo>
                      <a:pt x="49722" y="16427"/>
                    </a:lnTo>
                    <a:cubicBezTo>
                      <a:pt x="49722" y="16427"/>
                      <a:pt x="47331" y="24169"/>
                      <a:pt x="47331" y="24169"/>
                    </a:cubicBezTo>
                    <a:lnTo>
                      <a:pt x="23665" y="24169"/>
                    </a:lnTo>
                    <a:cubicBezTo>
                      <a:pt x="23665" y="24169"/>
                      <a:pt x="21211" y="32162"/>
                      <a:pt x="21211" y="32162"/>
                    </a:cubicBezTo>
                    <a:lnTo>
                      <a:pt x="46764" y="32162"/>
                    </a:lnTo>
                    <a:cubicBezTo>
                      <a:pt x="46764" y="32162"/>
                      <a:pt x="44184" y="40281"/>
                      <a:pt x="44184" y="40281"/>
                    </a:cubicBezTo>
                    <a:lnTo>
                      <a:pt x="0" y="40281"/>
                    </a:lnTo>
                    <a:cubicBezTo>
                      <a:pt x="0" y="40281"/>
                      <a:pt x="12273" y="0"/>
                      <a:pt x="12273" y="0"/>
                    </a:cubicBezTo>
                    <a:close/>
                  </a:path>
                </a:pathLst>
              </a:custGeom>
              <a:grpFill/>
              <a:ln w="6274" cap="flat">
                <a:noFill/>
                <a:prstDash val="solid"/>
                <a:miter/>
              </a:ln>
            </p:spPr>
            <p:txBody>
              <a:bodyPr rtlCol="0" anchor="ctr"/>
              <a:lstStyle/>
              <a:p>
                <a:endParaRPr lang="en-CA"/>
              </a:p>
            </p:txBody>
          </p:sp>
          <p:sp>
            <p:nvSpPr>
              <p:cNvPr id="7172" name="Freeform: Shape 7171">
                <a:extLst>
                  <a:ext uri="{FF2B5EF4-FFF2-40B4-BE49-F238E27FC236}">
                    <a16:creationId xmlns:a16="http://schemas.microsoft.com/office/drawing/2014/main" id="{40BEFD7A-7834-2172-11C1-D281D354A765}"/>
                  </a:ext>
                </a:extLst>
              </p:cNvPr>
              <p:cNvSpPr/>
              <p:nvPr/>
            </p:nvSpPr>
            <p:spPr>
              <a:xfrm>
                <a:off x="6518448" y="9601820"/>
                <a:ext cx="52365" cy="40092"/>
              </a:xfrm>
              <a:custGeom>
                <a:avLst/>
                <a:gdLst>
                  <a:gd name="connsiteX0" fmla="*/ 15043 w 52365"/>
                  <a:gd name="connsiteY0" fmla="*/ 9756 h 40092"/>
                  <a:gd name="connsiteX1" fmla="*/ 0 w 52365"/>
                  <a:gd name="connsiteY1" fmla="*/ 9756 h 40092"/>
                  <a:gd name="connsiteX2" fmla="*/ 2958 w 52365"/>
                  <a:gd name="connsiteY2" fmla="*/ 0 h 40092"/>
                  <a:gd name="connsiteX3" fmla="*/ 52366 w 52365"/>
                  <a:gd name="connsiteY3" fmla="*/ 0 h 40092"/>
                  <a:gd name="connsiteX4" fmla="*/ 49407 w 52365"/>
                  <a:gd name="connsiteY4" fmla="*/ 9756 h 40092"/>
                  <a:gd name="connsiteX5" fmla="*/ 34365 w 52365"/>
                  <a:gd name="connsiteY5" fmla="*/ 9756 h 40092"/>
                  <a:gd name="connsiteX6" fmla="*/ 25176 w 52365"/>
                  <a:gd name="connsiteY6" fmla="*/ 40093 h 40092"/>
                  <a:gd name="connsiteX7" fmla="*/ 5853 w 52365"/>
                  <a:gd name="connsiteY7" fmla="*/ 40093 h 40092"/>
                  <a:gd name="connsiteX8" fmla="*/ 15043 w 52365"/>
                  <a:gd name="connsiteY8" fmla="*/ 9756 h 40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365" h="40092">
                    <a:moveTo>
                      <a:pt x="15043" y="9756"/>
                    </a:moveTo>
                    <a:lnTo>
                      <a:pt x="0" y="9756"/>
                    </a:lnTo>
                    <a:cubicBezTo>
                      <a:pt x="0" y="9756"/>
                      <a:pt x="2958" y="0"/>
                      <a:pt x="2958" y="0"/>
                    </a:cubicBezTo>
                    <a:lnTo>
                      <a:pt x="52366" y="0"/>
                    </a:lnTo>
                    <a:cubicBezTo>
                      <a:pt x="52366" y="0"/>
                      <a:pt x="49407" y="9756"/>
                      <a:pt x="49407" y="9756"/>
                    </a:cubicBezTo>
                    <a:lnTo>
                      <a:pt x="34365" y="9756"/>
                    </a:lnTo>
                    <a:cubicBezTo>
                      <a:pt x="34365" y="9756"/>
                      <a:pt x="25176" y="40093"/>
                      <a:pt x="25176" y="40093"/>
                    </a:cubicBezTo>
                    <a:lnTo>
                      <a:pt x="5853" y="40093"/>
                    </a:lnTo>
                    <a:cubicBezTo>
                      <a:pt x="5853" y="40093"/>
                      <a:pt x="15043" y="9756"/>
                      <a:pt x="15043" y="9756"/>
                    </a:cubicBezTo>
                    <a:close/>
                  </a:path>
                </a:pathLst>
              </a:custGeom>
              <a:grpFill/>
              <a:ln w="6274" cap="flat">
                <a:noFill/>
                <a:prstDash val="solid"/>
                <a:miter/>
              </a:ln>
            </p:spPr>
            <p:txBody>
              <a:bodyPr rtlCol="0" anchor="ctr"/>
              <a:lstStyle/>
              <a:p>
                <a:endParaRPr lang="en-CA"/>
              </a:p>
            </p:txBody>
          </p:sp>
          <p:sp>
            <p:nvSpPr>
              <p:cNvPr id="7173" name="Freeform: Shape 7172">
                <a:extLst>
                  <a:ext uri="{FF2B5EF4-FFF2-40B4-BE49-F238E27FC236}">
                    <a16:creationId xmlns:a16="http://schemas.microsoft.com/office/drawing/2014/main" id="{84742A7D-D9C7-8F87-3CAE-EFC74D225315}"/>
                  </a:ext>
                </a:extLst>
              </p:cNvPr>
              <p:cNvSpPr/>
              <p:nvPr/>
            </p:nvSpPr>
            <p:spPr>
              <a:xfrm>
                <a:off x="6598633" y="9601631"/>
                <a:ext cx="89751" cy="40344"/>
              </a:xfrm>
              <a:custGeom>
                <a:avLst/>
                <a:gdLst>
                  <a:gd name="connsiteX0" fmla="*/ 12147 w 89751"/>
                  <a:gd name="connsiteY0" fmla="*/ 63 h 40344"/>
                  <a:gd name="connsiteX1" fmla="*/ 41414 w 89751"/>
                  <a:gd name="connsiteY1" fmla="*/ 63 h 40344"/>
                  <a:gd name="connsiteX2" fmla="*/ 42799 w 89751"/>
                  <a:gd name="connsiteY2" fmla="*/ 26938 h 40344"/>
                  <a:gd name="connsiteX3" fmla="*/ 42925 w 89751"/>
                  <a:gd name="connsiteY3" fmla="*/ 26938 h 40344"/>
                  <a:gd name="connsiteX4" fmla="*/ 60359 w 89751"/>
                  <a:gd name="connsiteY4" fmla="*/ 0 h 40344"/>
                  <a:gd name="connsiteX5" fmla="*/ 89752 w 89751"/>
                  <a:gd name="connsiteY5" fmla="*/ 0 h 40344"/>
                  <a:gd name="connsiteX6" fmla="*/ 77542 w 89751"/>
                  <a:gd name="connsiteY6" fmla="*/ 40281 h 40344"/>
                  <a:gd name="connsiteX7" fmla="*/ 59667 w 89751"/>
                  <a:gd name="connsiteY7" fmla="*/ 40281 h 40344"/>
                  <a:gd name="connsiteX8" fmla="*/ 68856 w 89751"/>
                  <a:gd name="connsiteY8" fmla="*/ 9944 h 40344"/>
                  <a:gd name="connsiteX9" fmla="*/ 68730 w 89751"/>
                  <a:gd name="connsiteY9" fmla="*/ 9944 h 40344"/>
                  <a:gd name="connsiteX10" fmla="*/ 47016 w 89751"/>
                  <a:gd name="connsiteY10" fmla="*/ 40344 h 40344"/>
                  <a:gd name="connsiteX11" fmla="*/ 28386 w 89751"/>
                  <a:gd name="connsiteY11" fmla="*/ 40344 h 40344"/>
                  <a:gd name="connsiteX12" fmla="*/ 25742 w 89751"/>
                  <a:gd name="connsiteY12" fmla="*/ 10007 h 40344"/>
                  <a:gd name="connsiteX13" fmla="*/ 25554 w 89751"/>
                  <a:gd name="connsiteY13" fmla="*/ 10007 h 40344"/>
                  <a:gd name="connsiteX14" fmla="*/ 16364 w 89751"/>
                  <a:gd name="connsiteY14" fmla="*/ 40281 h 40344"/>
                  <a:gd name="connsiteX15" fmla="*/ 0 w 89751"/>
                  <a:gd name="connsiteY15" fmla="*/ 40281 h 40344"/>
                  <a:gd name="connsiteX16" fmla="*/ 12210 w 89751"/>
                  <a:gd name="connsiteY16" fmla="*/ 63 h 40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751" h="40344">
                    <a:moveTo>
                      <a:pt x="12147" y="63"/>
                    </a:moveTo>
                    <a:lnTo>
                      <a:pt x="41414" y="63"/>
                    </a:lnTo>
                    <a:cubicBezTo>
                      <a:pt x="41414" y="63"/>
                      <a:pt x="42799" y="26938"/>
                      <a:pt x="42799" y="26938"/>
                    </a:cubicBezTo>
                    <a:lnTo>
                      <a:pt x="42925" y="26938"/>
                    </a:lnTo>
                    <a:lnTo>
                      <a:pt x="60359" y="0"/>
                    </a:lnTo>
                    <a:lnTo>
                      <a:pt x="89752" y="0"/>
                    </a:lnTo>
                    <a:cubicBezTo>
                      <a:pt x="89752" y="0"/>
                      <a:pt x="77542" y="40281"/>
                      <a:pt x="77542" y="40281"/>
                    </a:cubicBezTo>
                    <a:lnTo>
                      <a:pt x="59667" y="40281"/>
                    </a:lnTo>
                    <a:cubicBezTo>
                      <a:pt x="59667" y="40281"/>
                      <a:pt x="68856" y="9944"/>
                      <a:pt x="68856" y="9944"/>
                    </a:cubicBezTo>
                    <a:lnTo>
                      <a:pt x="68730" y="9944"/>
                    </a:lnTo>
                    <a:lnTo>
                      <a:pt x="47016" y="40344"/>
                    </a:lnTo>
                    <a:lnTo>
                      <a:pt x="28386" y="40344"/>
                    </a:lnTo>
                    <a:cubicBezTo>
                      <a:pt x="28386" y="40344"/>
                      <a:pt x="25742" y="10007"/>
                      <a:pt x="25742" y="10007"/>
                    </a:cubicBezTo>
                    <a:lnTo>
                      <a:pt x="25554" y="10007"/>
                    </a:lnTo>
                    <a:lnTo>
                      <a:pt x="16364" y="40281"/>
                    </a:lnTo>
                    <a:lnTo>
                      <a:pt x="0" y="40281"/>
                    </a:lnTo>
                    <a:cubicBezTo>
                      <a:pt x="0" y="40281"/>
                      <a:pt x="12210" y="63"/>
                      <a:pt x="12210" y="63"/>
                    </a:cubicBezTo>
                    <a:close/>
                  </a:path>
                </a:pathLst>
              </a:custGeom>
              <a:grpFill/>
              <a:ln w="6274" cap="flat">
                <a:noFill/>
                <a:prstDash val="solid"/>
                <a:miter/>
              </a:ln>
            </p:spPr>
            <p:txBody>
              <a:bodyPr rtlCol="0" anchor="ctr"/>
              <a:lstStyle/>
              <a:p>
                <a:endParaRPr lang="en-CA"/>
              </a:p>
            </p:txBody>
          </p:sp>
          <p:sp>
            <p:nvSpPr>
              <p:cNvPr id="7174" name="Freeform: Shape 7173">
                <a:extLst>
                  <a:ext uri="{FF2B5EF4-FFF2-40B4-BE49-F238E27FC236}">
                    <a16:creationId xmlns:a16="http://schemas.microsoft.com/office/drawing/2014/main" id="{516A864C-9757-FAB5-1AEB-934DD5BD0286}"/>
                  </a:ext>
                </a:extLst>
              </p:cNvPr>
              <p:cNvSpPr/>
              <p:nvPr/>
            </p:nvSpPr>
            <p:spPr>
              <a:xfrm>
                <a:off x="6799158" y="9601694"/>
                <a:ext cx="72946" cy="40281"/>
              </a:xfrm>
              <a:custGeom>
                <a:avLst/>
                <a:gdLst>
                  <a:gd name="connsiteX0" fmla="*/ 12273 w 72946"/>
                  <a:gd name="connsiteY0" fmla="*/ 0 h 40281"/>
                  <a:gd name="connsiteX1" fmla="*/ 40533 w 72946"/>
                  <a:gd name="connsiteY1" fmla="*/ 0 h 40281"/>
                  <a:gd name="connsiteX2" fmla="*/ 47834 w 72946"/>
                  <a:gd name="connsiteY2" fmla="*/ 26875 h 40281"/>
                  <a:gd name="connsiteX3" fmla="*/ 48023 w 72946"/>
                  <a:gd name="connsiteY3" fmla="*/ 26875 h 40281"/>
                  <a:gd name="connsiteX4" fmla="*/ 56205 w 72946"/>
                  <a:gd name="connsiteY4" fmla="*/ 0 h 40281"/>
                  <a:gd name="connsiteX5" fmla="*/ 72947 w 72946"/>
                  <a:gd name="connsiteY5" fmla="*/ 0 h 40281"/>
                  <a:gd name="connsiteX6" fmla="*/ 60674 w 72946"/>
                  <a:gd name="connsiteY6" fmla="*/ 40281 h 40281"/>
                  <a:gd name="connsiteX7" fmla="*/ 33295 w 72946"/>
                  <a:gd name="connsiteY7" fmla="*/ 40281 h 40281"/>
                  <a:gd name="connsiteX8" fmla="*/ 25679 w 72946"/>
                  <a:gd name="connsiteY8" fmla="*/ 11581 h 40281"/>
                  <a:gd name="connsiteX9" fmla="*/ 25554 w 72946"/>
                  <a:gd name="connsiteY9" fmla="*/ 11581 h 40281"/>
                  <a:gd name="connsiteX10" fmla="*/ 16805 w 72946"/>
                  <a:gd name="connsiteY10" fmla="*/ 40218 h 40281"/>
                  <a:gd name="connsiteX11" fmla="*/ 0 w 72946"/>
                  <a:gd name="connsiteY11" fmla="*/ 40218 h 40281"/>
                  <a:gd name="connsiteX12" fmla="*/ 12336 w 72946"/>
                  <a:gd name="connsiteY12" fmla="*/ 0 h 4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46" h="40281">
                    <a:moveTo>
                      <a:pt x="12273" y="0"/>
                    </a:moveTo>
                    <a:lnTo>
                      <a:pt x="40533" y="0"/>
                    </a:lnTo>
                    <a:cubicBezTo>
                      <a:pt x="40533" y="0"/>
                      <a:pt x="47834" y="26875"/>
                      <a:pt x="47834" y="26875"/>
                    </a:cubicBezTo>
                    <a:lnTo>
                      <a:pt x="48023" y="26875"/>
                    </a:lnTo>
                    <a:lnTo>
                      <a:pt x="56205" y="0"/>
                    </a:lnTo>
                    <a:lnTo>
                      <a:pt x="72947" y="0"/>
                    </a:lnTo>
                    <a:cubicBezTo>
                      <a:pt x="72947" y="0"/>
                      <a:pt x="60674" y="40281"/>
                      <a:pt x="60674" y="40281"/>
                    </a:cubicBezTo>
                    <a:lnTo>
                      <a:pt x="33295" y="40281"/>
                    </a:lnTo>
                    <a:cubicBezTo>
                      <a:pt x="33295" y="40281"/>
                      <a:pt x="25679" y="11581"/>
                      <a:pt x="25679" y="11581"/>
                    </a:cubicBezTo>
                    <a:lnTo>
                      <a:pt x="25554" y="11581"/>
                    </a:lnTo>
                    <a:lnTo>
                      <a:pt x="16805" y="40218"/>
                    </a:lnTo>
                    <a:lnTo>
                      <a:pt x="0" y="40218"/>
                    </a:lnTo>
                    <a:cubicBezTo>
                      <a:pt x="0" y="40218"/>
                      <a:pt x="12336" y="0"/>
                      <a:pt x="12336" y="0"/>
                    </a:cubicBezTo>
                    <a:close/>
                  </a:path>
                </a:pathLst>
              </a:custGeom>
              <a:grpFill/>
              <a:ln w="6274" cap="flat">
                <a:noFill/>
                <a:prstDash val="solid"/>
                <a:miter/>
              </a:ln>
            </p:spPr>
            <p:txBody>
              <a:bodyPr rtlCol="0" anchor="ctr"/>
              <a:lstStyle/>
              <a:p>
                <a:endParaRPr lang="en-CA"/>
              </a:p>
            </p:txBody>
          </p:sp>
          <p:sp>
            <p:nvSpPr>
              <p:cNvPr id="7175" name="Freeform: Shape 7174">
                <a:extLst>
                  <a:ext uri="{FF2B5EF4-FFF2-40B4-BE49-F238E27FC236}">
                    <a16:creationId xmlns:a16="http://schemas.microsoft.com/office/drawing/2014/main" id="{78AC7DAA-C15E-2BEF-F1A4-6E9FCDEE574A}"/>
                  </a:ext>
                </a:extLst>
              </p:cNvPr>
              <p:cNvSpPr/>
              <p:nvPr/>
            </p:nvSpPr>
            <p:spPr>
              <a:xfrm>
                <a:off x="6903323" y="9601757"/>
                <a:ext cx="52365" cy="40218"/>
              </a:xfrm>
              <a:custGeom>
                <a:avLst/>
                <a:gdLst>
                  <a:gd name="connsiteX0" fmla="*/ 15043 w 52365"/>
                  <a:gd name="connsiteY0" fmla="*/ 9756 h 40218"/>
                  <a:gd name="connsiteX1" fmla="*/ 0 w 52365"/>
                  <a:gd name="connsiteY1" fmla="*/ 9756 h 40218"/>
                  <a:gd name="connsiteX2" fmla="*/ 2958 w 52365"/>
                  <a:gd name="connsiteY2" fmla="*/ 0 h 40218"/>
                  <a:gd name="connsiteX3" fmla="*/ 52366 w 52365"/>
                  <a:gd name="connsiteY3" fmla="*/ 0 h 40218"/>
                  <a:gd name="connsiteX4" fmla="*/ 49408 w 52365"/>
                  <a:gd name="connsiteY4" fmla="*/ 9756 h 40218"/>
                  <a:gd name="connsiteX5" fmla="*/ 34365 w 52365"/>
                  <a:gd name="connsiteY5" fmla="*/ 9756 h 40218"/>
                  <a:gd name="connsiteX6" fmla="*/ 25176 w 52365"/>
                  <a:gd name="connsiteY6" fmla="*/ 40218 h 40218"/>
                  <a:gd name="connsiteX7" fmla="*/ 5853 w 52365"/>
                  <a:gd name="connsiteY7" fmla="*/ 40218 h 40218"/>
                  <a:gd name="connsiteX8" fmla="*/ 15106 w 52365"/>
                  <a:gd name="connsiteY8" fmla="*/ 9819 h 4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365" h="40218">
                    <a:moveTo>
                      <a:pt x="15043" y="9756"/>
                    </a:moveTo>
                    <a:lnTo>
                      <a:pt x="0" y="9756"/>
                    </a:lnTo>
                    <a:cubicBezTo>
                      <a:pt x="0" y="9756"/>
                      <a:pt x="2958" y="0"/>
                      <a:pt x="2958" y="0"/>
                    </a:cubicBezTo>
                    <a:lnTo>
                      <a:pt x="52366" y="0"/>
                    </a:lnTo>
                    <a:cubicBezTo>
                      <a:pt x="52366" y="0"/>
                      <a:pt x="49408" y="9756"/>
                      <a:pt x="49408" y="9756"/>
                    </a:cubicBezTo>
                    <a:lnTo>
                      <a:pt x="34365" y="9756"/>
                    </a:lnTo>
                    <a:cubicBezTo>
                      <a:pt x="34365" y="9756"/>
                      <a:pt x="25176" y="40218"/>
                      <a:pt x="25176" y="40218"/>
                    </a:cubicBezTo>
                    <a:lnTo>
                      <a:pt x="5853" y="40218"/>
                    </a:lnTo>
                    <a:cubicBezTo>
                      <a:pt x="5853" y="40218"/>
                      <a:pt x="15106" y="9819"/>
                      <a:pt x="15106" y="9819"/>
                    </a:cubicBezTo>
                    <a:close/>
                  </a:path>
                </a:pathLst>
              </a:custGeom>
              <a:grpFill/>
              <a:ln w="6274" cap="flat">
                <a:noFill/>
                <a:prstDash val="solid"/>
                <a:miter/>
              </a:ln>
            </p:spPr>
            <p:txBody>
              <a:bodyPr rtlCol="0" anchor="ctr"/>
              <a:lstStyle/>
              <a:p>
                <a:endParaRPr lang="en-CA"/>
              </a:p>
            </p:txBody>
          </p:sp>
        </p:grpSp>
        <p:sp>
          <p:nvSpPr>
            <p:cNvPr id="57" name="Freeform: Shape 56">
              <a:extLst>
                <a:ext uri="{FF2B5EF4-FFF2-40B4-BE49-F238E27FC236}">
                  <a16:creationId xmlns:a16="http://schemas.microsoft.com/office/drawing/2014/main" id="{2628FEE6-6072-E1B5-152A-B800A6C07314}"/>
                </a:ext>
              </a:extLst>
            </p:cNvPr>
            <p:cNvSpPr/>
            <p:nvPr/>
          </p:nvSpPr>
          <p:spPr>
            <a:xfrm>
              <a:off x="6374448" y="6411573"/>
              <a:ext cx="42169" cy="42169"/>
            </a:xfrm>
            <a:custGeom>
              <a:avLst/>
              <a:gdLst>
                <a:gd name="connsiteX0" fmla="*/ 21085 w 42169"/>
                <a:gd name="connsiteY0" fmla="*/ 0 h 42169"/>
                <a:gd name="connsiteX1" fmla="*/ 0 w 42169"/>
                <a:gd name="connsiteY1" fmla="*/ 21085 h 42169"/>
                <a:gd name="connsiteX2" fmla="*/ 21085 w 42169"/>
                <a:gd name="connsiteY2" fmla="*/ 42170 h 42169"/>
                <a:gd name="connsiteX3" fmla="*/ 42170 w 42169"/>
                <a:gd name="connsiteY3" fmla="*/ 21085 h 42169"/>
                <a:gd name="connsiteX4" fmla="*/ 21085 w 42169"/>
                <a:gd name="connsiteY4" fmla="*/ 0 h 42169"/>
                <a:gd name="connsiteX5" fmla="*/ 21085 w 42169"/>
                <a:gd name="connsiteY5" fmla="*/ 38393 h 42169"/>
                <a:gd name="connsiteX6" fmla="*/ 3776 w 42169"/>
                <a:gd name="connsiteY6" fmla="*/ 21085 h 42169"/>
                <a:gd name="connsiteX7" fmla="*/ 21085 w 42169"/>
                <a:gd name="connsiteY7" fmla="*/ 3776 h 42169"/>
                <a:gd name="connsiteX8" fmla="*/ 38393 w 42169"/>
                <a:gd name="connsiteY8" fmla="*/ 21085 h 42169"/>
                <a:gd name="connsiteX9" fmla="*/ 21085 w 42169"/>
                <a:gd name="connsiteY9" fmla="*/ 38393 h 42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169" h="42169">
                  <a:moveTo>
                    <a:pt x="21085" y="0"/>
                  </a:moveTo>
                  <a:cubicBezTo>
                    <a:pt x="9441" y="0"/>
                    <a:pt x="0" y="9441"/>
                    <a:pt x="0" y="21085"/>
                  </a:cubicBezTo>
                  <a:cubicBezTo>
                    <a:pt x="0" y="32729"/>
                    <a:pt x="9441" y="42170"/>
                    <a:pt x="21085" y="42170"/>
                  </a:cubicBezTo>
                  <a:cubicBezTo>
                    <a:pt x="32729" y="42170"/>
                    <a:pt x="42170" y="32729"/>
                    <a:pt x="42170" y="21085"/>
                  </a:cubicBezTo>
                  <a:cubicBezTo>
                    <a:pt x="42170" y="9441"/>
                    <a:pt x="32729" y="0"/>
                    <a:pt x="21085" y="0"/>
                  </a:cubicBezTo>
                  <a:close/>
                  <a:moveTo>
                    <a:pt x="21085" y="38393"/>
                  </a:moveTo>
                  <a:cubicBezTo>
                    <a:pt x="11518" y="38393"/>
                    <a:pt x="3776" y="30652"/>
                    <a:pt x="3776" y="21085"/>
                  </a:cubicBezTo>
                  <a:cubicBezTo>
                    <a:pt x="3776" y="11518"/>
                    <a:pt x="11518" y="3776"/>
                    <a:pt x="21085" y="3776"/>
                  </a:cubicBezTo>
                  <a:cubicBezTo>
                    <a:pt x="30652" y="3776"/>
                    <a:pt x="38393" y="11518"/>
                    <a:pt x="38393" y="21085"/>
                  </a:cubicBezTo>
                  <a:cubicBezTo>
                    <a:pt x="38393" y="30652"/>
                    <a:pt x="30652" y="38393"/>
                    <a:pt x="21085" y="38393"/>
                  </a:cubicBezTo>
                  <a:close/>
                </a:path>
              </a:pathLst>
            </a:custGeom>
            <a:solidFill>
              <a:schemeClr val="tx2"/>
            </a:solidFill>
            <a:ln w="6274" cap="flat">
              <a:noFill/>
              <a:prstDash val="solid"/>
              <a:miter/>
            </a:ln>
          </p:spPr>
          <p:txBody>
            <a:bodyPr rtlCol="0" anchor="ctr"/>
            <a:lstStyle/>
            <a:p>
              <a:endParaRPr lang="en-CA"/>
            </a:p>
          </p:txBody>
        </p:sp>
        <p:sp>
          <p:nvSpPr>
            <p:cNvPr id="58" name="Freeform: Shape 57">
              <a:extLst>
                <a:ext uri="{FF2B5EF4-FFF2-40B4-BE49-F238E27FC236}">
                  <a16:creationId xmlns:a16="http://schemas.microsoft.com/office/drawing/2014/main" id="{1C68F1B8-D1E8-B740-C80D-29728AC952BA}"/>
                </a:ext>
              </a:extLst>
            </p:cNvPr>
            <p:cNvSpPr/>
            <p:nvPr/>
          </p:nvSpPr>
          <p:spPr>
            <a:xfrm>
              <a:off x="6388106" y="6421769"/>
              <a:ext cx="16301" cy="21714"/>
            </a:xfrm>
            <a:custGeom>
              <a:avLst/>
              <a:gdLst>
                <a:gd name="connsiteX0" fmla="*/ 15861 w 16301"/>
                <a:gd name="connsiteY0" fmla="*/ 6546 h 21714"/>
                <a:gd name="connsiteX1" fmla="*/ 8182 w 16301"/>
                <a:gd name="connsiteY1" fmla="*/ 0 h 21714"/>
                <a:gd name="connsiteX2" fmla="*/ 0 w 16301"/>
                <a:gd name="connsiteY2" fmla="*/ 0 h 21714"/>
                <a:gd name="connsiteX3" fmla="*/ 0 w 16301"/>
                <a:gd name="connsiteY3" fmla="*/ 21714 h 21714"/>
                <a:gd name="connsiteX4" fmla="*/ 3776 w 16301"/>
                <a:gd name="connsiteY4" fmla="*/ 21714 h 21714"/>
                <a:gd name="connsiteX5" fmla="*/ 3776 w 16301"/>
                <a:gd name="connsiteY5" fmla="*/ 12840 h 21714"/>
                <a:gd name="connsiteX6" fmla="*/ 6672 w 16301"/>
                <a:gd name="connsiteY6" fmla="*/ 12840 h 21714"/>
                <a:gd name="connsiteX7" fmla="*/ 12084 w 16301"/>
                <a:gd name="connsiteY7" fmla="*/ 21714 h 21714"/>
                <a:gd name="connsiteX8" fmla="*/ 16301 w 16301"/>
                <a:gd name="connsiteY8" fmla="*/ 21714 h 21714"/>
                <a:gd name="connsiteX9" fmla="*/ 10637 w 16301"/>
                <a:gd name="connsiteY9" fmla="*/ 12525 h 21714"/>
                <a:gd name="connsiteX10" fmla="*/ 15861 w 16301"/>
                <a:gd name="connsiteY10" fmla="*/ 6546 h 21714"/>
                <a:gd name="connsiteX11" fmla="*/ 3776 w 16301"/>
                <a:gd name="connsiteY11" fmla="*/ 9441 h 21714"/>
                <a:gd name="connsiteX12" fmla="*/ 3776 w 16301"/>
                <a:gd name="connsiteY12" fmla="*/ 3336 h 21714"/>
                <a:gd name="connsiteX13" fmla="*/ 6672 w 16301"/>
                <a:gd name="connsiteY13" fmla="*/ 3336 h 21714"/>
                <a:gd name="connsiteX14" fmla="*/ 11833 w 16301"/>
                <a:gd name="connsiteY14" fmla="*/ 6357 h 21714"/>
                <a:gd name="connsiteX15" fmla="*/ 6672 w 16301"/>
                <a:gd name="connsiteY15" fmla="*/ 9441 h 21714"/>
                <a:gd name="connsiteX16" fmla="*/ 3776 w 16301"/>
                <a:gd name="connsiteY16" fmla="*/ 9441 h 21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301" h="21714">
                  <a:moveTo>
                    <a:pt x="15861" y="6546"/>
                  </a:moveTo>
                  <a:cubicBezTo>
                    <a:pt x="15861" y="2329"/>
                    <a:pt x="13406" y="0"/>
                    <a:pt x="8182" y="0"/>
                  </a:cubicBezTo>
                  <a:lnTo>
                    <a:pt x="0" y="0"/>
                  </a:lnTo>
                  <a:lnTo>
                    <a:pt x="0" y="21714"/>
                  </a:lnTo>
                  <a:lnTo>
                    <a:pt x="3776" y="21714"/>
                  </a:lnTo>
                  <a:lnTo>
                    <a:pt x="3776" y="12840"/>
                  </a:lnTo>
                  <a:lnTo>
                    <a:pt x="6672" y="12840"/>
                  </a:lnTo>
                  <a:lnTo>
                    <a:pt x="12084" y="21714"/>
                  </a:lnTo>
                  <a:lnTo>
                    <a:pt x="16301" y="21714"/>
                  </a:lnTo>
                  <a:lnTo>
                    <a:pt x="10637" y="12525"/>
                  </a:lnTo>
                  <a:cubicBezTo>
                    <a:pt x="13595" y="12147"/>
                    <a:pt x="15861" y="10322"/>
                    <a:pt x="15861" y="6546"/>
                  </a:cubicBezTo>
                  <a:close/>
                  <a:moveTo>
                    <a:pt x="3776" y="9441"/>
                  </a:moveTo>
                  <a:lnTo>
                    <a:pt x="3776" y="3336"/>
                  </a:lnTo>
                  <a:lnTo>
                    <a:pt x="6672" y="3336"/>
                  </a:lnTo>
                  <a:cubicBezTo>
                    <a:pt x="9126" y="3336"/>
                    <a:pt x="11833" y="3462"/>
                    <a:pt x="11833" y="6357"/>
                  </a:cubicBezTo>
                  <a:cubicBezTo>
                    <a:pt x="11833" y="9252"/>
                    <a:pt x="9126" y="9441"/>
                    <a:pt x="6672" y="9441"/>
                  </a:cubicBezTo>
                  <a:lnTo>
                    <a:pt x="3776" y="9441"/>
                  </a:lnTo>
                  <a:close/>
                </a:path>
              </a:pathLst>
            </a:custGeom>
            <a:solidFill>
              <a:schemeClr val="tx2"/>
            </a:solidFill>
            <a:ln w="6274" cap="flat">
              <a:noFill/>
              <a:prstDash val="solid"/>
              <a:miter/>
            </a:ln>
          </p:spPr>
          <p:txBody>
            <a:bodyPr rtlCol="0" anchor="ctr"/>
            <a:lstStyle/>
            <a:p>
              <a:endParaRPr lang="en-CA"/>
            </a:p>
          </p:txBody>
        </p:sp>
        <p:sp>
          <p:nvSpPr>
            <p:cNvPr id="59" name="Freeform: Shape 58">
              <a:extLst>
                <a:ext uri="{FF2B5EF4-FFF2-40B4-BE49-F238E27FC236}">
                  <a16:creationId xmlns:a16="http://schemas.microsoft.com/office/drawing/2014/main" id="{EA0DEF9B-7858-3483-3E74-1CB01E3B3E09}"/>
                </a:ext>
              </a:extLst>
            </p:cNvPr>
            <p:cNvSpPr/>
            <p:nvPr/>
          </p:nvSpPr>
          <p:spPr>
            <a:xfrm>
              <a:off x="5562242" y="6469288"/>
              <a:ext cx="59951" cy="42232"/>
            </a:xfrm>
            <a:custGeom>
              <a:avLst/>
              <a:gdLst>
                <a:gd name="connsiteX0" fmla="*/ 27162 w 59951"/>
                <a:gd name="connsiteY0" fmla="*/ 12651 h 42232"/>
                <a:gd name="connsiteX1" fmla="*/ 26910 w 59951"/>
                <a:gd name="connsiteY1" fmla="*/ 10826 h 42232"/>
                <a:gd name="connsiteX2" fmla="*/ 34148 w 59951"/>
                <a:gd name="connsiteY2" fmla="*/ 7427 h 42232"/>
                <a:gd name="connsiteX3" fmla="*/ 41323 w 59951"/>
                <a:gd name="connsiteY3" fmla="*/ 8560 h 42232"/>
                <a:gd name="connsiteX4" fmla="*/ 42393 w 59951"/>
                <a:gd name="connsiteY4" fmla="*/ 11833 h 42232"/>
                <a:gd name="connsiteX5" fmla="*/ 59513 w 59951"/>
                <a:gd name="connsiteY5" fmla="*/ 11833 h 42232"/>
                <a:gd name="connsiteX6" fmla="*/ 37673 w 59951"/>
                <a:gd name="connsiteY6" fmla="*/ 0 h 42232"/>
                <a:gd name="connsiteX7" fmla="*/ 6203 w 59951"/>
                <a:gd name="connsiteY7" fmla="*/ 12714 h 42232"/>
                <a:gd name="connsiteX8" fmla="*/ 7336 w 59951"/>
                <a:gd name="connsiteY8" fmla="*/ 19700 h 42232"/>
                <a:gd name="connsiteX9" fmla="*/ 35218 w 59951"/>
                <a:gd name="connsiteY9" fmla="*/ 28826 h 42232"/>
                <a:gd name="connsiteX10" fmla="*/ 35470 w 59951"/>
                <a:gd name="connsiteY10" fmla="*/ 30652 h 42232"/>
                <a:gd name="connsiteX11" fmla="*/ 25903 w 59951"/>
                <a:gd name="connsiteY11" fmla="*/ 34743 h 42232"/>
                <a:gd name="connsiteX12" fmla="*/ 19106 w 59951"/>
                <a:gd name="connsiteY12" fmla="*/ 33169 h 42232"/>
                <a:gd name="connsiteX13" fmla="*/ 18728 w 59951"/>
                <a:gd name="connsiteY13" fmla="*/ 29456 h 42232"/>
                <a:gd name="connsiteX14" fmla="*/ 790 w 59951"/>
                <a:gd name="connsiteY14" fmla="*/ 29456 h 42232"/>
                <a:gd name="connsiteX15" fmla="*/ 23134 w 59951"/>
                <a:gd name="connsiteY15" fmla="*/ 42233 h 42232"/>
                <a:gd name="connsiteX16" fmla="*/ 55988 w 59951"/>
                <a:gd name="connsiteY16" fmla="*/ 29141 h 42232"/>
                <a:gd name="connsiteX17" fmla="*/ 54667 w 59951"/>
                <a:gd name="connsiteY17" fmla="*/ 21714 h 42232"/>
                <a:gd name="connsiteX18" fmla="*/ 27099 w 59951"/>
                <a:gd name="connsiteY18" fmla="*/ 12714 h 4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9951" h="42232">
                  <a:moveTo>
                    <a:pt x="27162" y="12651"/>
                  </a:moveTo>
                  <a:cubicBezTo>
                    <a:pt x="26721" y="12210"/>
                    <a:pt x="26721" y="11455"/>
                    <a:pt x="26910" y="10826"/>
                  </a:cubicBezTo>
                  <a:cubicBezTo>
                    <a:pt x="27540" y="8749"/>
                    <a:pt x="30120" y="7427"/>
                    <a:pt x="34148" y="7427"/>
                  </a:cubicBezTo>
                  <a:cubicBezTo>
                    <a:pt x="36540" y="7427"/>
                    <a:pt x="40253" y="7679"/>
                    <a:pt x="41323" y="8560"/>
                  </a:cubicBezTo>
                  <a:cubicBezTo>
                    <a:pt x="42456" y="9378"/>
                    <a:pt x="42834" y="10637"/>
                    <a:pt x="42393" y="11833"/>
                  </a:cubicBezTo>
                  <a:lnTo>
                    <a:pt x="59513" y="11833"/>
                  </a:lnTo>
                  <a:cubicBezTo>
                    <a:pt x="61527" y="4658"/>
                    <a:pt x="56995" y="0"/>
                    <a:pt x="37673" y="0"/>
                  </a:cubicBezTo>
                  <a:cubicBezTo>
                    <a:pt x="19294" y="0"/>
                    <a:pt x="8910" y="3965"/>
                    <a:pt x="6203" y="12714"/>
                  </a:cubicBezTo>
                  <a:cubicBezTo>
                    <a:pt x="5511" y="14980"/>
                    <a:pt x="5448" y="17812"/>
                    <a:pt x="7336" y="19700"/>
                  </a:cubicBezTo>
                  <a:cubicBezTo>
                    <a:pt x="12056" y="24421"/>
                    <a:pt x="33393" y="26309"/>
                    <a:pt x="35218" y="28826"/>
                  </a:cubicBezTo>
                  <a:cubicBezTo>
                    <a:pt x="35596" y="29330"/>
                    <a:pt x="35722" y="29959"/>
                    <a:pt x="35470" y="30652"/>
                  </a:cubicBezTo>
                  <a:cubicBezTo>
                    <a:pt x="34463" y="33862"/>
                    <a:pt x="29931" y="34680"/>
                    <a:pt x="25903" y="34743"/>
                  </a:cubicBezTo>
                  <a:cubicBezTo>
                    <a:pt x="23386" y="34743"/>
                    <a:pt x="20050" y="34176"/>
                    <a:pt x="19106" y="33169"/>
                  </a:cubicBezTo>
                  <a:cubicBezTo>
                    <a:pt x="18225" y="32099"/>
                    <a:pt x="18225" y="30526"/>
                    <a:pt x="18728" y="29456"/>
                  </a:cubicBezTo>
                  <a:lnTo>
                    <a:pt x="790" y="29456"/>
                  </a:lnTo>
                  <a:cubicBezTo>
                    <a:pt x="-1035" y="35750"/>
                    <a:pt x="-1790" y="42233"/>
                    <a:pt x="23134" y="42233"/>
                  </a:cubicBezTo>
                  <a:cubicBezTo>
                    <a:pt x="44030" y="42233"/>
                    <a:pt x="53597" y="37071"/>
                    <a:pt x="55988" y="29141"/>
                  </a:cubicBezTo>
                  <a:cubicBezTo>
                    <a:pt x="57184" y="25239"/>
                    <a:pt x="55988" y="23099"/>
                    <a:pt x="54667" y="21714"/>
                  </a:cubicBezTo>
                  <a:cubicBezTo>
                    <a:pt x="50009" y="16931"/>
                    <a:pt x="29365" y="15168"/>
                    <a:pt x="27099" y="12714"/>
                  </a:cubicBezTo>
                  <a:close/>
                </a:path>
              </a:pathLst>
            </a:custGeom>
            <a:solidFill>
              <a:schemeClr val="tx2"/>
            </a:solidFill>
            <a:ln w="6274" cap="flat">
              <a:noFill/>
              <a:prstDash val="solid"/>
              <a:miter/>
            </a:ln>
          </p:spPr>
          <p:txBody>
            <a:bodyPr rtlCol="0" anchor="ctr"/>
            <a:lstStyle/>
            <a:p>
              <a:endParaRPr lang="en-CA"/>
            </a:p>
          </p:txBody>
        </p:sp>
        <p:sp>
          <p:nvSpPr>
            <p:cNvPr id="60" name="Freeform: Shape 59">
              <a:extLst>
                <a:ext uri="{FF2B5EF4-FFF2-40B4-BE49-F238E27FC236}">
                  <a16:creationId xmlns:a16="http://schemas.microsoft.com/office/drawing/2014/main" id="{5966ADA3-857D-E77A-878B-5A37409F8298}"/>
                </a:ext>
              </a:extLst>
            </p:cNvPr>
            <p:cNvSpPr/>
            <p:nvPr/>
          </p:nvSpPr>
          <p:spPr>
            <a:xfrm>
              <a:off x="5856897" y="6469792"/>
              <a:ext cx="56267" cy="40281"/>
            </a:xfrm>
            <a:custGeom>
              <a:avLst/>
              <a:gdLst>
                <a:gd name="connsiteX0" fmla="*/ 12336 w 56267"/>
                <a:gd name="connsiteY0" fmla="*/ 0 h 40281"/>
                <a:gd name="connsiteX1" fmla="*/ 56268 w 56267"/>
                <a:gd name="connsiteY1" fmla="*/ 0 h 40281"/>
                <a:gd name="connsiteX2" fmla="*/ 53813 w 56267"/>
                <a:gd name="connsiteY2" fmla="*/ 8119 h 40281"/>
                <a:gd name="connsiteX3" fmla="*/ 28512 w 56267"/>
                <a:gd name="connsiteY3" fmla="*/ 8119 h 40281"/>
                <a:gd name="connsiteX4" fmla="*/ 26057 w 56267"/>
                <a:gd name="connsiteY4" fmla="*/ 16427 h 40281"/>
                <a:gd name="connsiteX5" fmla="*/ 49722 w 56267"/>
                <a:gd name="connsiteY5" fmla="*/ 16427 h 40281"/>
                <a:gd name="connsiteX6" fmla="*/ 47331 w 56267"/>
                <a:gd name="connsiteY6" fmla="*/ 24169 h 40281"/>
                <a:gd name="connsiteX7" fmla="*/ 23665 w 56267"/>
                <a:gd name="connsiteY7" fmla="*/ 24169 h 40281"/>
                <a:gd name="connsiteX8" fmla="*/ 21211 w 56267"/>
                <a:gd name="connsiteY8" fmla="*/ 32162 h 40281"/>
                <a:gd name="connsiteX9" fmla="*/ 46764 w 56267"/>
                <a:gd name="connsiteY9" fmla="*/ 32162 h 40281"/>
                <a:gd name="connsiteX10" fmla="*/ 44184 w 56267"/>
                <a:gd name="connsiteY10" fmla="*/ 40281 h 40281"/>
                <a:gd name="connsiteX11" fmla="*/ 0 w 56267"/>
                <a:gd name="connsiteY11" fmla="*/ 40281 h 40281"/>
                <a:gd name="connsiteX12" fmla="*/ 12273 w 56267"/>
                <a:gd name="connsiteY12" fmla="*/ 0 h 4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267" h="40281">
                  <a:moveTo>
                    <a:pt x="12336" y="0"/>
                  </a:moveTo>
                  <a:lnTo>
                    <a:pt x="56268" y="0"/>
                  </a:lnTo>
                  <a:cubicBezTo>
                    <a:pt x="56268" y="0"/>
                    <a:pt x="53813" y="8119"/>
                    <a:pt x="53813" y="8119"/>
                  </a:cubicBezTo>
                  <a:lnTo>
                    <a:pt x="28512" y="8119"/>
                  </a:lnTo>
                  <a:cubicBezTo>
                    <a:pt x="28512" y="8119"/>
                    <a:pt x="26057" y="16427"/>
                    <a:pt x="26057" y="16427"/>
                  </a:cubicBezTo>
                  <a:lnTo>
                    <a:pt x="49722" y="16427"/>
                  </a:lnTo>
                  <a:cubicBezTo>
                    <a:pt x="49722" y="16427"/>
                    <a:pt x="47331" y="24169"/>
                    <a:pt x="47331" y="24169"/>
                  </a:cubicBezTo>
                  <a:lnTo>
                    <a:pt x="23665" y="24169"/>
                  </a:lnTo>
                  <a:cubicBezTo>
                    <a:pt x="23665" y="24169"/>
                    <a:pt x="21211" y="32162"/>
                    <a:pt x="21211" y="32162"/>
                  </a:cubicBezTo>
                  <a:lnTo>
                    <a:pt x="46764" y="32162"/>
                  </a:lnTo>
                  <a:cubicBezTo>
                    <a:pt x="46764" y="32162"/>
                    <a:pt x="44184" y="40281"/>
                    <a:pt x="44184" y="40281"/>
                  </a:cubicBezTo>
                  <a:lnTo>
                    <a:pt x="0" y="40281"/>
                  </a:lnTo>
                  <a:cubicBezTo>
                    <a:pt x="0" y="40281"/>
                    <a:pt x="12273" y="0"/>
                    <a:pt x="12273" y="0"/>
                  </a:cubicBezTo>
                  <a:close/>
                </a:path>
              </a:pathLst>
            </a:custGeom>
            <a:solidFill>
              <a:schemeClr val="tx2"/>
            </a:solidFill>
            <a:ln w="6274" cap="flat">
              <a:noFill/>
              <a:prstDash val="solid"/>
              <a:miter/>
            </a:ln>
          </p:spPr>
          <p:txBody>
            <a:bodyPr rtlCol="0" anchor="ctr"/>
            <a:lstStyle/>
            <a:p>
              <a:endParaRPr lang="en-CA"/>
            </a:p>
          </p:txBody>
        </p:sp>
        <p:sp>
          <p:nvSpPr>
            <p:cNvPr id="61" name="Freeform: Shape 60">
              <a:extLst>
                <a:ext uri="{FF2B5EF4-FFF2-40B4-BE49-F238E27FC236}">
                  <a16:creationId xmlns:a16="http://schemas.microsoft.com/office/drawing/2014/main" id="{8D7BBB44-B37E-940B-D275-41BE95BFFAA7}"/>
                </a:ext>
              </a:extLst>
            </p:cNvPr>
            <p:cNvSpPr/>
            <p:nvPr/>
          </p:nvSpPr>
          <p:spPr>
            <a:xfrm>
              <a:off x="6220876" y="6280784"/>
              <a:ext cx="234701" cy="228156"/>
            </a:xfrm>
            <a:custGeom>
              <a:avLst/>
              <a:gdLst>
                <a:gd name="connsiteX0" fmla="*/ 155272 w 234701"/>
                <a:gd name="connsiteY0" fmla="*/ 0 h 228156"/>
                <a:gd name="connsiteX1" fmla="*/ 113228 w 234701"/>
                <a:gd name="connsiteY1" fmla="*/ 90759 h 228156"/>
                <a:gd name="connsiteX2" fmla="*/ 114424 w 234701"/>
                <a:gd name="connsiteY2" fmla="*/ 0 h 228156"/>
                <a:gd name="connsiteX3" fmla="*/ 36001 w 234701"/>
                <a:gd name="connsiteY3" fmla="*/ 0 h 228156"/>
                <a:gd name="connsiteX4" fmla="*/ 51044 w 234701"/>
                <a:gd name="connsiteY4" fmla="*/ 163769 h 228156"/>
                <a:gd name="connsiteX5" fmla="*/ 39967 w 234701"/>
                <a:gd name="connsiteY5" fmla="*/ 181455 h 228156"/>
                <a:gd name="connsiteX6" fmla="*/ 13280 w 234701"/>
                <a:gd name="connsiteY6" fmla="*/ 183595 h 228156"/>
                <a:gd name="connsiteX7" fmla="*/ 12336 w 234701"/>
                <a:gd name="connsiteY7" fmla="*/ 183595 h 228156"/>
                <a:gd name="connsiteX8" fmla="*/ 0 w 234701"/>
                <a:gd name="connsiteY8" fmla="*/ 228156 h 228156"/>
                <a:gd name="connsiteX9" fmla="*/ 52932 w 234701"/>
                <a:gd name="connsiteY9" fmla="*/ 228156 h 228156"/>
                <a:gd name="connsiteX10" fmla="*/ 121725 w 234701"/>
                <a:gd name="connsiteY10" fmla="*/ 177679 h 228156"/>
                <a:gd name="connsiteX11" fmla="*/ 234702 w 234701"/>
                <a:gd name="connsiteY11" fmla="*/ 126 h 228156"/>
                <a:gd name="connsiteX12" fmla="*/ 155398 w 234701"/>
                <a:gd name="connsiteY12" fmla="*/ 126 h 2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701" h="228156">
                  <a:moveTo>
                    <a:pt x="155272" y="0"/>
                  </a:moveTo>
                  <a:lnTo>
                    <a:pt x="113228" y="90759"/>
                  </a:lnTo>
                  <a:lnTo>
                    <a:pt x="114424" y="0"/>
                  </a:lnTo>
                  <a:lnTo>
                    <a:pt x="36001" y="0"/>
                  </a:lnTo>
                  <a:lnTo>
                    <a:pt x="51044" y="163769"/>
                  </a:lnTo>
                  <a:cubicBezTo>
                    <a:pt x="49156" y="173336"/>
                    <a:pt x="45946" y="178749"/>
                    <a:pt x="39967" y="181455"/>
                  </a:cubicBezTo>
                  <a:cubicBezTo>
                    <a:pt x="33358" y="184413"/>
                    <a:pt x="18504" y="183847"/>
                    <a:pt x="13280" y="183595"/>
                  </a:cubicBezTo>
                  <a:lnTo>
                    <a:pt x="12336" y="183595"/>
                  </a:lnTo>
                  <a:cubicBezTo>
                    <a:pt x="12336" y="183595"/>
                    <a:pt x="0" y="228156"/>
                    <a:pt x="0" y="228156"/>
                  </a:cubicBezTo>
                  <a:lnTo>
                    <a:pt x="52932" y="228156"/>
                  </a:lnTo>
                  <a:cubicBezTo>
                    <a:pt x="84150" y="228156"/>
                    <a:pt x="99507" y="212484"/>
                    <a:pt x="121725" y="177679"/>
                  </a:cubicBezTo>
                  <a:lnTo>
                    <a:pt x="234702" y="126"/>
                  </a:lnTo>
                  <a:lnTo>
                    <a:pt x="155398" y="126"/>
                  </a:lnTo>
                  <a:close/>
                </a:path>
              </a:pathLst>
            </a:custGeom>
            <a:solidFill>
              <a:schemeClr val="tx2"/>
            </a:solidFill>
            <a:ln w="6274" cap="flat">
              <a:noFill/>
              <a:prstDash val="solid"/>
              <a:miter/>
            </a:ln>
          </p:spPr>
          <p:txBody>
            <a:bodyPr rtlCol="0" anchor="ctr"/>
            <a:lstStyle/>
            <a:p>
              <a:endParaRPr lang="en-CA"/>
            </a:p>
          </p:txBody>
        </p:sp>
        <p:sp>
          <p:nvSpPr>
            <p:cNvPr id="62" name="Freeform: Shape 61">
              <a:extLst>
                <a:ext uri="{FF2B5EF4-FFF2-40B4-BE49-F238E27FC236}">
                  <a16:creationId xmlns:a16="http://schemas.microsoft.com/office/drawing/2014/main" id="{4D1E70BE-195B-54EC-F3EF-8DF94C58C3EC}"/>
                </a:ext>
              </a:extLst>
            </p:cNvPr>
            <p:cNvSpPr/>
            <p:nvPr/>
          </p:nvSpPr>
          <p:spPr>
            <a:xfrm>
              <a:off x="6120138" y="6469225"/>
              <a:ext cx="59951" cy="42232"/>
            </a:xfrm>
            <a:custGeom>
              <a:avLst/>
              <a:gdLst>
                <a:gd name="connsiteX0" fmla="*/ 27162 w 59951"/>
                <a:gd name="connsiteY0" fmla="*/ 12651 h 42232"/>
                <a:gd name="connsiteX1" fmla="*/ 26910 w 59951"/>
                <a:gd name="connsiteY1" fmla="*/ 10826 h 42232"/>
                <a:gd name="connsiteX2" fmla="*/ 34148 w 59951"/>
                <a:gd name="connsiteY2" fmla="*/ 7427 h 42232"/>
                <a:gd name="connsiteX3" fmla="*/ 41323 w 59951"/>
                <a:gd name="connsiteY3" fmla="*/ 8560 h 42232"/>
                <a:gd name="connsiteX4" fmla="*/ 42393 w 59951"/>
                <a:gd name="connsiteY4" fmla="*/ 11833 h 42232"/>
                <a:gd name="connsiteX5" fmla="*/ 59513 w 59951"/>
                <a:gd name="connsiteY5" fmla="*/ 11833 h 42232"/>
                <a:gd name="connsiteX6" fmla="*/ 37673 w 59951"/>
                <a:gd name="connsiteY6" fmla="*/ 0 h 42232"/>
                <a:gd name="connsiteX7" fmla="*/ 6203 w 59951"/>
                <a:gd name="connsiteY7" fmla="*/ 12714 h 42232"/>
                <a:gd name="connsiteX8" fmla="*/ 7336 w 59951"/>
                <a:gd name="connsiteY8" fmla="*/ 19700 h 42232"/>
                <a:gd name="connsiteX9" fmla="*/ 35218 w 59951"/>
                <a:gd name="connsiteY9" fmla="*/ 28826 h 42232"/>
                <a:gd name="connsiteX10" fmla="*/ 35470 w 59951"/>
                <a:gd name="connsiteY10" fmla="*/ 30652 h 42232"/>
                <a:gd name="connsiteX11" fmla="*/ 25903 w 59951"/>
                <a:gd name="connsiteY11" fmla="*/ 34743 h 42232"/>
                <a:gd name="connsiteX12" fmla="*/ 19106 w 59951"/>
                <a:gd name="connsiteY12" fmla="*/ 33169 h 42232"/>
                <a:gd name="connsiteX13" fmla="*/ 18728 w 59951"/>
                <a:gd name="connsiteY13" fmla="*/ 29456 h 42232"/>
                <a:gd name="connsiteX14" fmla="*/ 790 w 59951"/>
                <a:gd name="connsiteY14" fmla="*/ 29456 h 42232"/>
                <a:gd name="connsiteX15" fmla="*/ 23134 w 59951"/>
                <a:gd name="connsiteY15" fmla="*/ 42232 h 42232"/>
                <a:gd name="connsiteX16" fmla="*/ 55988 w 59951"/>
                <a:gd name="connsiteY16" fmla="*/ 29141 h 42232"/>
                <a:gd name="connsiteX17" fmla="*/ 54667 w 59951"/>
                <a:gd name="connsiteY17" fmla="*/ 21714 h 42232"/>
                <a:gd name="connsiteX18" fmla="*/ 27099 w 59951"/>
                <a:gd name="connsiteY18" fmla="*/ 12714 h 4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9951" h="42232">
                  <a:moveTo>
                    <a:pt x="27162" y="12651"/>
                  </a:moveTo>
                  <a:cubicBezTo>
                    <a:pt x="26721" y="12210"/>
                    <a:pt x="26721" y="11455"/>
                    <a:pt x="26910" y="10826"/>
                  </a:cubicBezTo>
                  <a:cubicBezTo>
                    <a:pt x="27540" y="8749"/>
                    <a:pt x="30120" y="7427"/>
                    <a:pt x="34148" y="7427"/>
                  </a:cubicBezTo>
                  <a:cubicBezTo>
                    <a:pt x="36540" y="7427"/>
                    <a:pt x="40253" y="7679"/>
                    <a:pt x="41323" y="8560"/>
                  </a:cubicBezTo>
                  <a:cubicBezTo>
                    <a:pt x="42456" y="9378"/>
                    <a:pt x="42834" y="10637"/>
                    <a:pt x="42393" y="11833"/>
                  </a:cubicBezTo>
                  <a:lnTo>
                    <a:pt x="59513" y="11833"/>
                  </a:lnTo>
                  <a:cubicBezTo>
                    <a:pt x="61527" y="4658"/>
                    <a:pt x="56995" y="0"/>
                    <a:pt x="37673" y="0"/>
                  </a:cubicBezTo>
                  <a:cubicBezTo>
                    <a:pt x="19295" y="0"/>
                    <a:pt x="8910" y="3965"/>
                    <a:pt x="6203" y="12714"/>
                  </a:cubicBezTo>
                  <a:cubicBezTo>
                    <a:pt x="5511" y="14980"/>
                    <a:pt x="5448" y="17812"/>
                    <a:pt x="7336" y="19700"/>
                  </a:cubicBezTo>
                  <a:cubicBezTo>
                    <a:pt x="12057" y="24421"/>
                    <a:pt x="33393" y="26309"/>
                    <a:pt x="35218" y="28826"/>
                  </a:cubicBezTo>
                  <a:cubicBezTo>
                    <a:pt x="35596" y="29330"/>
                    <a:pt x="35722" y="29959"/>
                    <a:pt x="35470" y="30652"/>
                  </a:cubicBezTo>
                  <a:cubicBezTo>
                    <a:pt x="34463" y="33862"/>
                    <a:pt x="29931" y="34680"/>
                    <a:pt x="25903" y="34743"/>
                  </a:cubicBezTo>
                  <a:cubicBezTo>
                    <a:pt x="23386" y="34743"/>
                    <a:pt x="20050" y="34176"/>
                    <a:pt x="19106" y="33169"/>
                  </a:cubicBezTo>
                  <a:cubicBezTo>
                    <a:pt x="18225" y="32099"/>
                    <a:pt x="18225" y="30526"/>
                    <a:pt x="18728" y="29456"/>
                  </a:cubicBezTo>
                  <a:lnTo>
                    <a:pt x="790" y="29456"/>
                  </a:lnTo>
                  <a:cubicBezTo>
                    <a:pt x="-1035" y="35750"/>
                    <a:pt x="-1790" y="42232"/>
                    <a:pt x="23134" y="42232"/>
                  </a:cubicBezTo>
                  <a:cubicBezTo>
                    <a:pt x="44030" y="42232"/>
                    <a:pt x="53597" y="37071"/>
                    <a:pt x="55988" y="29141"/>
                  </a:cubicBezTo>
                  <a:cubicBezTo>
                    <a:pt x="57184" y="25239"/>
                    <a:pt x="55988" y="23099"/>
                    <a:pt x="54667" y="21714"/>
                  </a:cubicBezTo>
                  <a:cubicBezTo>
                    <a:pt x="50009" y="16931"/>
                    <a:pt x="29365" y="15168"/>
                    <a:pt x="27099" y="12714"/>
                  </a:cubicBezTo>
                  <a:close/>
                </a:path>
              </a:pathLst>
            </a:custGeom>
            <a:solidFill>
              <a:schemeClr val="tx2"/>
            </a:solidFill>
            <a:ln w="6274" cap="flat">
              <a:noFill/>
              <a:prstDash val="solid"/>
              <a:miter/>
            </a:ln>
          </p:spPr>
          <p:txBody>
            <a:bodyPr rtlCol="0" anchor="ctr"/>
            <a:lstStyle/>
            <a:p>
              <a:endParaRPr lang="en-CA"/>
            </a:p>
          </p:txBody>
        </p:sp>
      </p:grpSp>
      <p:grpSp>
        <p:nvGrpSpPr>
          <p:cNvPr id="10" name="Group 9">
            <a:extLst>
              <a:ext uri="{FF2B5EF4-FFF2-40B4-BE49-F238E27FC236}">
                <a16:creationId xmlns:a16="http://schemas.microsoft.com/office/drawing/2014/main" id="{55607913-B8AE-18BB-D044-5412E2632A2B}"/>
              </a:ext>
            </a:extLst>
          </p:cNvPr>
          <p:cNvGrpSpPr/>
          <p:nvPr/>
        </p:nvGrpSpPr>
        <p:grpSpPr>
          <a:xfrm>
            <a:off x="7892838" y="553998"/>
            <a:ext cx="3778978" cy="6381114"/>
            <a:chOff x="7892838" y="553998"/>
            <a:chExt cx="3778978" cy="6381114"/>
          </a:xfrm>
        </p:grpSpPr>
        <p:pic>
          <p:nvPicPr>
            <p:cNvPr id="6" name="Picture 5" descr="A screenshot of a computer&#10;&#10;AI-generated content may be incorrect.">
              <a:extLst>
                <a:ext uri="{FF2B5EF4-FFF2-40B4-BE49-F238E27FC236}">
                  <a16:creationId xmlns:a16="http://schemas.microsoft.com/office/drawing/2014/main" id="{4FC00F25-E404-D094-27C8-2D346E72F8D3}"/>
                </a:ext>
              </a:extLst>
            </p:cNvPr>
            <p:cNvPicPr>
              <a:picLocks noChangeAspect="1"/>
            </p:cNvPicPr>
            <p:nvPr/>
          </p:nvPicPr>
          <p:blipFill>
            <a:blip r:embed="rId6"/>
            <a:srcRect b="36878"/>
            <a:stretch/>
          </p:blipFill>
          <p:spPr>
            <a:xfrm>
              <a:off x="7894652" y="553998"/>
              <a:ext cx="3777164" cy="6304001"/>
            </a:xfrm>
            <a:prstGeom prst="roundRect">
              <a:avLst>
                <a:gd name="adj" fmla="val 4373"/>
              </a:avLst>
            </a:prstGeom>
          </p:spPr>
        </p:pic>
        <p:sp>
          <p:nvSpPr>
            <p:cNvPr id="7" name="Rectangle 6">
              <a:extLst>
                <a:ext uri="{FF2B5EF4-FFF2-40B4-BE49-F238E27FC236}">
                  <a16:creationId xmlns:a16="http://schemas.microsoft.com/office/drawing/2014/main" id="{B28966C2-282E-0FC6-551F-55AF797F2A88}"/>
                </a:ext>
              </a:extLst>
            </p:cNvPr>
            <p:cNvSpPr/>
            <p:nvPr/>
          </p:nvSpPr>
          <p:spPr>
            <a:xfrm>
              <a:off x="7892838" y="6623873"/>
              <a:ext cx="3777164" cy="311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grpSp>
    </p:spTree>
    <p:extLst>
      <p:ext uri="{BB962C8B-B14F-4D97-AF65-F5344CB8AC3E}">
        <p14:creationId xmlns:p14="http://schemas.microsoft.com/office/powerpoint/2010/main" val="1363821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idelity Template 2025">
  <a:themeElements>
    <a:clrScheme name="Fidelity 25">
      <a:dk1>
        <a:srgbClr val="000000"/>
      </a:dk1>
      <a:lt1>
        <a:srgbClr val="FFFFFF"/>
      </a:lt1>
      <a:dk2>
        <a:srgbClr val="403F3E"/>
      </a:dk2>
      <a:lt2>
        <a:srgbClr val="F7F4E4"/>
      </a:lt2>
      <a:accent1>
        <a:srgbClr val="368727"/>
      </a:accent1>
      <a:accent2>
        <a:srgbClr val="044014"/>
      </a:accent2>
      <a:accent3>
        <a:srgbClr val="6AD539"/>
      </a:accent3>
      <a:accent4>
        <a:srgbClr val="1DE4CA"/>
      </a:accent4>
      <a:accent5>
        <a:srgbClr val="3880F3"/>
      </a:accent5>
      <a:accent6>
        <a:srgbClr val="04547C"/>
      </a:accent6>
      <a:hlink>
        <a:srgbClr val="368727"/>
      </a:hlink>
      <a:folHlink>
        <a:srgbClr val="368727"/>
      </a:folHlink>
    </a:clrScheme>
    <a:fontScheme name="Fidelity 2024">
      <a:majorFont>
        <a:latin typeface="Fidelity Slab Light"/>
        <a:ea typeface=""/>
        <a:cs typeface=""/>
      </a:majorFont>
      <a:minorFont>
        <a:latin typeface="Fidelity Sans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rtlCol="0">
        <a:spAutoFit/>
      </a:bodyPr>
      <a:lstStyle>
        <a:defPPr algn="l">
          <a:defRPr sz="1400" dirty="0" err="1" smtClean="0"/>
        </a:defPPr>
      </a:lstStyle>
    </a:txDef>
  </a:objectDefaults>
  <a:extraClrSchemeLst/>
  <a:custClrLst>
    <a:custClr name="Evergreen">
      <a:srgbClr val="044014"/>
    </a:custClr>
    <a:custClr name="Fidelity Green">
      <a:srgbClr val="368727"/>
    </a:custClr>
    <a:custClr name="Lime Green">
      <a:srgbClr val="6AD539"/>
    </a:custClr>
    <a:custClr name="Aqua">
      <a:srgbClr val="1DE4C9"/>
    </a:custClr>
    <a:custClr name="Sky">
      <a:srgbClr val="28CAFF"/>
    </a:custClr>
    <a:custClr name="Lapis">
      <a:srgbClr val="3880F3"/>
    </a:custClr>
    <a:custClr name="Marine">
      <a:srgbClr val="04547C"/>
    </a:custClr>
    <a:custClr name="Purple">
      <a:srgbClr val="9747F6"/>
    </a:custClr>
    <a:custClr name="Violet">
      <a:srgbClr val="5B2C8F"/>
    </a:custClr>
    <a:custClr name="Magenta">
      <a:srgbClr val="FC27E5"/>
    </a:custClr>
    <a:custClr name="Sunrise">
      <a:srgbClr val="FF7A11"/>
    </a:custClr>
    <a:custClr name="Gold">
      <a:srgbClr val="DBCA72"/>
    </a:custClr>
    <a:custClr name="Sand">
      <a:srgbClr val="F7F4E4"/>
    </a:custClr>
    <a:custClr name="Mist">
      <a:srgbClr val="F9F7F5"/>
    </a:custClr>
    <a:custClr name="Charcoal">
      <a:srgbClr val="403F3E"/>
    </a:custClr>
    <a:custClr name="Blank">
      <a:srgbClr val="FFFFFF"/>
    </a:custClr>
    <a:custClr name="Blank">
      <a:srgbClr val="FFFFFF"/>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WI Toolkit 2020 16x9 (1)" id="{E1226E18-1AF3-E040-8B6A-B1AC688A233D}" vid="{8230BF58-0895-0F4C-A8DC-85B3195F9F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13"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BD02426-277A-4BB4-943E-F22D4A7BAC14}">
  <we:reference id="e96a10d9-04d1-47b9-ae2d-27e278682862" version="1.0.2.1"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item1.xml><?xml version="1.0" encoding="utf-8"?>
<ContentId CID="S000000000045328"/>
</file>

<file path=customXml/item2.xml><?xml version="1.0" encoding="utf-8"?>
<ContentId CID="S000000000045328"/>
</file>

<file path=customXml/item3.xml><?xml version="1.0" encoding="utf-8"?>
<ContentId CID="S000000000045328"/>
</file>

<file path=customXml/item4.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5.xml><?xml version="1.0" encoding="utf-8"?>
<ContentId CID="S000000000045328"/>
</file>

<file path=customXml/item6.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7.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8.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9.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0.xml><?xml version="1.0" encoding="utf-8"?>
<ContentId CID="S000000000045328"/>
</file>

<file path=customXml/item11.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2.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3.xml><?xml version="1.0" encoding="utf-8"?>
<ContentId CID="S000000000032561"/>
</file>

<file path=customXml/item14.xml><?xml version="1.0" encoding="utf-8"?>
<ContentId CID="S000000000045328"/>
</file>

<file path=customXml/item15.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16.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7.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8.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9.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20.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21.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22.xml><?xml version="1.0" encoding="utf-8"?>
<ContentId CID="S000000000045328"/>
</file>

<file path=customXml/item23.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24.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25.xml><?xml version="1.0" encoding="utf-8"?>
<ContentId CID="S000000000045328"/>
</file>

<file path=customXml/item26.xml><?xml version="1.0" encoding="utf-8"?>
<ContentId CID="S000000000045328"/>
</file>

<file path=customXml/item27.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28.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29.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30.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31.xml><?xml version="1.0" encoding="utf-8"?>
<ContentId CID="S000000000045328"/>
</file>

<file path=customXml/item32.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33.xml><?xml version="1.0" encoding="utf-8"?>
<ContentId CID="S000000000045328"/>
</file>

<file path=customXml/item34.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35.xml><?xml version="1.0" encoding="utf-8"?>
<ContentId CID="S000000000045328"/>
</file>

<file path=customXml/item36.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37.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38.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39.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40.xml><?xml version="1.0" encoding="utf-8"?>
<ContentId CID="S000000000045328"/>
</file>

<file path=customXml/item41.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pd:PersonalizationDefinition>
</file>

<file path=customXml/item42.xml><?xml version="1.0" encoding="utf-8"?>
<ContentId CID="S000000000045328"/>
</file>

<file path=customXml/item43.xml><?xml version="1.0" encoding="utf-8"?>
<ContentId CID="S000000000045328"/>
</file>

<file path=customXml/item44.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45.xml><?xml version="1.0" encoding="utf-8"?>
<ContentId CID="S000000000045328"/>
</file>

<file path=customXml/item46.xml><?xml version="1.0" encoding="utf-8"?>
<?mso-contentType ?>
<FormTemplates xmlns="http://schemas.microsoft.com/sharepoint/v3/contenttype/forms">
  <Display>DocumentLibraryForm</Display>
  <Edit>DocumentLibraryForm</Edit>
  <New>DocumentLibraryForm</New>
</FormTemplates>
</file>

<file path=customXml/item47.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48.xml><?xml version="1.0" encoding="utf-8"?>
<ContentId CID="S000000000045328"/>
</file>

<file path=customXml/item49.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50.xml><?xml version="1.0" encoding="utf-8"?>
<ContentId CID="S000000000045328"/>
</file>

<file path=customXml/item51.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52.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53.xml><?xml version="1.0" encoding="utf-8"?>
<ContentId CID="S000000000045328"/>
</file>

<file path=customXml/item54.xml><?xml version="1.0" encoding="utf-8"?>
<ContentId CID="S000000000045328"/>
</file>

<file path=customXml/item55.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56.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57.xml><?xml version="1.0" encoding="utf-8"?>
<ContentId CID="S000000000045328"/>
</file>

<file path=customXml/item58.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59.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60.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61.xml><?xml version="1.0" encoding="utf-8"?>
<ContentId CID="S000000000045328"/>
</file>

<file path=customXml/item62.xml><?xml version="1.0" encoding="utf-8"?>
<Slide Name="Executive Insights" UniqueId="901f7539-719c-4fa7-bae1-7fde31d76748" ContentType="application/vnd.openxmlformats-officedocument.presentationml.slide+xml" ObjectType="Slide" MajorVersion="0" MinorVersion="1" IsDirty="False" LayoutName="Content: 2 Headlines - Blank" LayoutUniqueId="d7f2cd11-7fa7-4077-bdd8-1a1d01523b17" GraphicCount="0" ImageCount="4" ExternalObjectCount="0" SharedSlidesContentId="C000000000001980"/>
</file>

<file path=customXml/item63.xml><?xml version="1.0" encoding="utf-8"?>
<ContentId CID="S000000000045328"/>
</file>

<file path=customXml/item64.xml><?xml version="1.0" encoding="utf-8"?>
<ContentId CID="S000000000045328"/>
</file>

<file path=customXml/item65.xml><?xml version="1.0" encoding="utf-8"?>
<pd:PersonalizationDefinition xmlns:pd="Strauss.PersonalizationDefinition" name="">
  <pd:DataReferenceList>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e5c9ed76-0d66-48da-ac64-e86c393cbfd2" variableListUniqueId="78929d4d-07db-4d43-9b9f-4d7851d02580"/>
    </pd:DataReferenceList>
  </pd:VariableReplacementDescriptor>
</pd:PersonalizationDefinition>
</file>

<file path=customXml/item66.xml><?xml version="1.0" encoding="utf-8"?>
<p:properties xmlns:p="http://schemas.microsoft.com/office/2006/metadata/properties" xmlns:xsi="http://www.w3.org/2001/XMLSchema-instance" xmlns:pc="http://schemas.microsoft.com/office/infopath/2007/PartnerControls">
  <documentManagement>
    <TaxCatchAll xmlns="e9bfbe92-dbcc-4f39-ae79-e77cdac41135" xsi:nil="true"/>
    <lcf76f155ced4ddcb4097134ff3c332f xmlns="3dc99b8b-acf8-4151-9c01-377bbdf7dd33">
      <Terms xmlns="http://schemas.microsoft.com/office/infopath/2007/PartnerControls"/>
    </lcf76f155ced4ddcb4097134ff3c332f>
    <Description0 xmlns="3dc99b8b-acf8-4151-9c01-377bbdf7dd33">Insert details</Description0>
  </documentManagement>
</p:properties>
</file>

<file path=customXml/item67.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68.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69.xml><?xml version="1.0" encoding="utf-8"?>
<ContentId CID="S000000000045328"/>
</file>

<file path=customXml/item70.xml><?xml version="1.0" encoding="utf-8"?>
<ContentId CID="S000000000045328"/>
</file>

<file path=customXml/item71.xml><?xml version="1.0" encoding="utf-8"?>
<ContentId CID="S000000000045328"/>
</file>

<file path=customXml/item72.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73.xml><?xml version="1.0" encoding="utf-8"?>
<ContentId CID="S000000000045328"/>
</file>

<file path=customXml/item74.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75.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76.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77.xml><?xml version="1.0" encoding="utf-8"?>
<ContentId CID="S000000000045328"/>
</file>

<file path=customXml/item78.xml><?xml version="1.0" encoding="utf-8"?>
<ContentId CID="S000000000045328"/>
</file>

<file path=customXml/item79.xml><?xml version="1.0" encoding="utf-8"?>
<pd:PersonalizationDefinition xmlns:pd="Strauss.PersonalizationDefinition" name="">
  <pd:DataReferenceList>
    <pd:DataReference datasourceID="2c3ee42b-4f58-407f-a9b8-bb3ac60975c2" dataFieldID="74701346-9039-4f4c-8876-28472033cd27" variableListUniqueId="78929d4d-07db-4d43-9b9f-4d7851d02580"/>
    <pd:DataReference datasourceID="2c3ee42b-4f58-407f-a9b8-bb3ac60975c2" dataFieldID="24fd17e4-63ef-459b-9daf-1366c49d9456" variableListUniqueId="78929d4d-07db-4d43-9b9f-4d7851d02580"/>
  </pd:DataReferenceList>
  <pd:ShapeSelectorDescriptor name="" desc="" uid="">
    <pd:DataReferenceList>
      <pd:DataReference datasourceID="2c3ee42b-4f58-407f-a9b8-bb3ac60975c2" dataFieldID="74701346-9039-4f4c-8876-28472033cd27" variableListUniqueId="78929d4d-07db-4d43-9b9f-4d7851d02580"/>
    </pd:DataReferenceList>
    <pd:ShapeSelectorGroup uniqueName="Bubbles">
      <pd:ShapeSelector shapeId="2" isDefault="False" name="3">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3</pd:ValueOperand>
            <pd:MappingOperand>
            </pd:MappingOperand>
          </pd:ConditionItem>
        </pd:Condition>
      </pd:ShapeSelector>
      <pd:ShapeSelector shapeId="3" isDefault="False" name="2">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2</pd:ValueOperand>
            <pd:MappingOperand>
            </pd:MappingOperand>
          </pd:ConditionItem>
        </pd:Condition>
      </pd:ShapeSelector>
      <pd:ShapeSelector shapeId="4" isDefault="False" name="1">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1</pd:ValueOperand>
            <pd:MappingOperand>
            </pd:MappingOperand>
          </pd:ConditionItem>
        </pd:Condition>
      </pd:ShapeSelector>
    </pd:ShapeSelectorGroup>
  </pd:ShapeSelectorDescriptor>
  <pd:TocEntryDescriptor name="" desc="" uid="eea31ca9-2afc-4d5d-990e-94b36cb687bf">
    <pd:DataReferenceList>
      <pd:DataReference datasourceID="2c3ee42b-4f58-407f-a9b8-bb3ac60975c2" dataFieldID="24fd17e4-63ef-459b-9daf-1366c49d9456" variableListUniqueId="78929d4d-07db-4d43-9b9f-4d7851d02580"/>
    </pd:DataReferenceList>
    <pd:EntryName IsNameBindToVariable="True" LiteralNameText="" Level="1">
      <pd:DataReference datasourceID="2c3ee42b-4f58-407f-a9b8-bb3ac60975c2" dataFieldID="24fd17e4-63ef-459b-9daf-1366c49d9456" variableListUniqueId="78929d4d-07db-4d43-9b9f-4d7851d02580"/>
    </pd:EntryName>
  </pd:TocEntryDescriptor>
</pd:PersonalizationDefinition>
</file>

<file path=customXml/item80.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81.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82.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83.xml><?xml version="1.0" encoding="utf-8"?>
<Layout Name="Content: 2 Headlines - Blank" UniqueId="d7f2cd11-7fa7-4077-bdd8-1a1d01523b17" ContentType="application/vnd.openxmlformats-officedocument.presentationml.slideLayout+xml" ObjectType="SlideLayout" MajorVersion="0" MinorVersion="1" IsDirty="False"/>
</file>

<file path=customXml/item84.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85.xml><?xml version="1.0" encoding="utf-8"?>
<ContentId CID="S000000000044519"/>
</file>

<file path=customXml/item86.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87.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88.xml><?xml version="1.0" encoding="utf-8"?>
<ContentId CID="S000000000045328"/>
</file>

<file path=customXml/item89.xml><?xml version="1.0" encoding="utf-8"?>
<ct:contentTypeSchema xmlns:ct="http://schemas.microsoft.com/office/2006/metadata/contentType" xmlns:ma="http://schemas.microsoft.com/office/2006/metadata/properties/metaAttributes" ct:_="" ma:_="" ma:contentTypeName="Document" ma:contentTypeID="0x01010045D8318239364A44B6771AADAAB80E45" ma:contentTypeVersion="19" ma:contentTypeDescription="Create a new document." ma:contentTypeScope="" ma:versionID="1ac6381f9e1424c9301a32a258599715">
  <xsd:schema xmlns:xsd="http://www.w3.org/2001/XMLSchema" xmlns:xs="http://www.w3.org/2001/XMLSchema" xmlns:p="http://schemas.microsoft.com/office/2006/metadata/properties" xmlns:ns2="e9bfbe92-dbcc-4f39-ae79-e77cdac41135" xmlns:ns3="3dc99b8b-acf8-4151-9c01-377bbdf7dd33" targetNamespace="http://schemas.microsoft.com/office/2006/metadata/properties" ma:root="true" ma:fieldsID="c7487f85ef43cbb8899e64e9dd132be0" ns2:_="" ns3:_="">
    <xsd:import namespace="e9bfbe92-dbcc-4f39-ae79-e77cdac41135"/>
    <xsd:import namespace="3dc99b8b-acf8-4151-9c01-377bbdf7dd3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Description0" minOccurs="0"/>
                <xsd:element ref="ns3:MediaServiceDateTake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Location"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bfbe92-dbcc-4f39-ae79-e77cdac4113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c4226362-ffaf-42ed-9c7c-82201536b8d4}" ma:internalName="TaxCatchAll" ma:showField="CatchAllData" ma:web="e9bfbe92-dbcc-4f39-ae79-e77cdac4113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dc99b8b-acf8-4151-9c01-377bbdf7dd3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Description0" ma:index="12" nillable="true" ma:displayName="Description" ma:default="Insert details" ma:internalName="Description0">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f367377-cea2-4f59-9866-8491a8f07ab9"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90.xml><?xml version="1.0" encoding="utf-8"?>
<ContentId CID="S000000000045328"/>
</file>

<file path=customXml/item91.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92.xml><?xml version="1.0" encoding="utf-8"?>
<ContentId CID="S000000000045328"/>
</file>

<file path=customXml/item93.xml><?xml version="1.0" encoding="utf-8"?>
<pd:PersonalizationDefinition xmlns:pd="Strauss.PersonalizationDefinition" name="">
  <pd:DataReferenceList>
    <pd:DataReference datasourceID="2c3ee42b-4f58-407f-a9b8-bb3ac60975c2" dataFieldID="0928c649-cb30-4b8e-aa50-f38d1d8b6d87" variableListUniqueId="78929d4d-07db-4d43-9b9f-4d7851d02580"/>
  </pd:DataReferenceList>
  <pd:ExternalContentPD name="iconThre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0928c649-cb30-4b8e-aa50-f38d1d8b6d87"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0928c649-cb30-4b8e-aa50-f38d1d8b6d87" variableListUniqueId="78929d4d-07db-4d43-9b9f-4d7851d02580"/>
      </pd:QueryItem>
    </pd:ExternalContentQuery>
  </pd:ExternalContentPD>
</pd:PersonalizationDefinition>
</file>

<file path=customXml/item94.xml><?xml version="1.0" encoding="utf-8"?>
<ContentId CID="S000000000045328"/>
</file>

<file path=customXml/item95.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96.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97.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98.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99.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00.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01.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02.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103.xml><?xml version="1.0" encoding="utf-8"?>
<ContentId CID="S000000000045328"/>
</file>

<file path=customXml/item104.xml><?xml version="1.0" encoding="utf-8"?>
<ContentId CID="S000000000045328"/>
</file>

<file path=customXml/item105.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106.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07.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108.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List>
  </pd:VariableReplacementDescriptor>
</pd:PersonalizationDefinition>
</file>

<file path=customXml/item109.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110.xml><?xml version="1.0" encoding="utf-8"?>
<ContentId CID="S000000000045328"/>
</file>

<file path=customXml/item111.xml><?xml version="1.0" encoding="utf-8"?>
<ContentId CID="S000000000045328"/>
</file>

<file path=customXml/itemProps1.xml><?xml version="1.0" encoding="utf-8"?>
<ds:datastoreItem xmlns:ds="http://schemas.openxmlformats.org/officeDocument/2006/customXml" ds:itemID="{8E270EDE-4D5A-5049-BEE6-B376FE4D67B7}">
  <ds:schemaRefs/>
</ds:datastoreItem>
</file>

<file path=customXml/itemProps2.xml><?xml version="1.0" encoding="utf-8"?>
<ds:datastoreItem xmlns:ds="http://schemas.openxmlformats.org/officeDocument/2006/customXml" ds:itemID="{38BABE42-2F55-C241-A62E-811F2DB85B2F}">
  <ds:schemaRefs/>
</ds:datastoreItem>
</file>

<file path=customXml/itemProps3.xml><?xml version="1.0" encoding="utf-8"?>
<ds:datastoreItem xmlns:ds="http://schemas.openxmlformats.org/officeDocument/2006/customXml" ds:itemID="{69F159C3-7977-6D41-BD88-FEB23E44FB98}">
  <ds:schemaRefs/>
</ds:datastoreItem>
</file>

<file path=customXml/itemProps4.xml><?xml version="1.0" encoding="utf-8"?>
<ds:datastoreItem xmlns:ds="http://schemas.openxmlformats.org/officeDocument/2006/customXml" ds:itemID="{552B32B4-3A8A-4CBF-A156-DC812FA9F4B7}">
  <ds:schemaRefs>
    <ds:schemaRef ds:uri="Strauss.PersonalizationDefinition"/>
  </ds:schemaRefs>
</ds:datastoreItem>
</file>

<file path=customXml/itemProps5.xml><?xml version="1.0" encoding="utf-8"?>
<ds:datastoreItem xmlns:ds="http://schemas.openxmlformats.org/officeDocument/2006/customXml" ds:itemID="{3540A45B-CB94-6B4A-8A91-9D20D960721C}">
  <ds:schemaRefs/>
</ds:datastoreItem>
</file>

<file path=customXml/itemProps6.xml><?xml version="1.0" encoding="utf-8"?>
<ds:datastoreItem xmlns:ds="http://schemas.openxmlformats.org/officeDocument/2006/customXml" ds:itemID="{57371610-AD5D-0E4A-8123-C4CCD2A5D9E1}">
  <ds:schemaRefs>
    <ds:schemaRef ds:uri="Strauss.PersonalizationDefinition"/>
  </ds:schemaRefs>
</ds:datastoreItem>
</file>

<file path=customXml/itemProps7.xml><?xml version="1.0" encoding="utf-8"?>
<ds:datastoreItem xmlns:ds="http://schemas.openxmlformats.org/officeDocument/2006/customXml" ds:itemID="{634DE1EC-697A-45CA-A266-3A97C6C17F3F}">
  <ds:schemaRefs>
    <ds:schemaRef ds:uri="Strauss.PersonalizationDefinition"/>
  </ds:schemaRefs>
</ds:datastoreItem>
</file>

<file path=customXml/itemProps8.xml><?xml version="1.0" encoding="utf-8"?>
<ds:datastoreItem xmlns:ds="http://schemas.openxmlformats.org/officeDocument/2006/customXml" ds:itemID="{6D4075ED-28EF-46D4-96D7-6B254976F4E6}">
  <ds:schemaRefs>
    <ds:schemaRef ds:uri="Strauss.PersonalizationDefinition"/>
  </ds:schemaRefs>
</ds:datastoreItem>
</file>

<file path=customXml/itemProps9.xml><?xml version="1.0" encoding="utf-8"?>
<ds:datastoreItem xmlns:ds="http://schemas.openxmlformats.org/officeDocument/2006/customXml" ds:itemID="{FE3A7C67-8908-0246-99A3-CC72AF36B26B}">
  <ds:schemaRefs>
    <ds:schemaRef ds:uri="Strauss.PersonalizationDefinition"/>
  </ds:schemaRefs>
</ds:datastoreItem>
</file>

<file path=customXml/itemProps10.xml><?xml version="1.0" encoding="utf-8"?>
<ds:datastoreItem xmlns:ds="http://schemas.openxmlformats.org/officeDocument/2006/customXml" ds:itemID="{7F36D7C3-3EEA-6246-B507-D75925D25AE8}">
  <ds:schemaRefs/>
</ds:datastoreItem>
</file>

<file path=customXml/itemProps11.xml><?xml version="1.0" encoding="utf-8"?>
<ds:datastoreItem xmlns:ds="http://schemas.openxmlformats.org/officeDocument/2006/customXml" ds:itemID="{BD124401-81A4-FA4B-B336-C3D15549AA28}">
  <ds:schemaRefs>
    <ds:schemaRef ds:uri="Strauss.PersonalizationDefinition"/>
  </ds:schemaRefs>
</ds:datastoreItem>
</file>

<file path=customXml/itemProps12.xml><?xml version="1.0" encoding="utf-8"?>
<ds:datastoreItem xmlns:ds="http://schemas.openxmlformats.org/officeDocument/2006/customXml" ds:itemID="{32614781-CC1E-0745-93A7-7437AA21265C}">
  <ds:schemaRefs>
    <ds:schemaRef ds:uri="Strauss.PersonalizationDefinition"/>
  </ds:schemaRefs>
</ds:datastoreItem>
</file>

<file path=customXml/itemProps13.xml><?xml version="1.0" encoding="utf-8"?>
<ds:datastoreItem xmlns:ds="http://schemas.openxmlformats.org/officeDocument/2006/customXml" ds:itemID="{8EAC62B8-1BFA-433F-9D21-213840872CBC}">
  <ds:schemaRefs/>
</ds:datastoreItem>
</file>

<file path=customXml/itemProps14.xml><?xml version="1.0" encoding="utf-8"?>
<ds:datastoreItem xmlns:ds="http://schemas.openxmlformats.org/officeDocument/2006/customXml" ds:itemID="{9A2F53F7-5DF2-CE46-9001-45923B13B674}">
  <ds:schemaRefs/>
</ds:datastoreItem>
</file>

<file path=customXml/itemProps15.xml><?xml version="1.0" encoding="utf-8"?>
<ds:datastoreItem xmlns:ds="http://schemas.openxmlformats.org/officeDocument/2006/customXml" ds:itemID="{FD48E768-29FC-451B-8EC8-07E5EC996AB6}">
  <ds:schemaRefs>
    <ds:schemaRef ds:uri="Strauss.PersonalizationDefinition"/>
  </ds:schemaRefs>
</ds:datastoreItem>
</file>

<file path=customXml/itemProps16.xml><?xml version="1.0" encoding="utf-8"?>
<ds:datastoreItem xmlns:ds="http://schemas.openxmlformats.org/officeDocument/2006/customXml" ds:itemID="{44068D19-E62C-2840-B4E9-D7D2EFC5FB9B}">
  <ds:schemaRefs>
    <ds:schemaRef ds:uri="Strauss.PersonalizationDefinition"/>
  </ds:schemaRefs>
</ds:datastoreItem>
</file>

<file path=customXml/itemProps17.xml><?xml version="1.0" encoding="utf-8"?>
<ds:datastoreItem xmlns:ds="http://schemas.openxmlformats.org/officeDocument/2006/customXml" ds:itemID="{BB588F4D-3423-1A4E-99CD-A65B89F2CCE4}">
  <ds:schemaRefs>
    <ds:schemaRef ds:uri="Strauss.PersonalizationDefinition"/>
  </ds:schemaRefs>
</ds:datastoreItem>
</file>

<file path=customXml/itemProps18.xml><?xml version="1.0" encoding="utf-8"?>
<ds:datastoreItem xmlns:ds="http://schemas.openxmlformats.org/officeDocument/2006/customXml" ds:itemID="{A0B827BD-FFBA-CB4F-AECE-F38FDAFB97F5}">
  <ds:schemaRefs>
    <ds:schemaRef ds:uri="Strauss.PersonalizationDefinition"/>
  </ds:schemaRefs>
</ds:datastoreItem>
</file>

<file path=customXml/itemProps19.xml><?xml version="1.0" encoding="utf-8"?>
<ds:datastoreItem xmlns:ds="http://schemas.openxmlformats.org/officeDocument/2006/customXml" ds:itemID="{2B05E5E9-B03D-344D-90AD-1E8AA1273CA3}">
  <ds:schemaRefs>
    <ds:schemaRef ds:uri="Strauss.PersonalizationDefinition"/>
  </ds:schemaRefs>
</ds:datastoreItem>
</file>

<file path=customXml/itemProps20.xml><?xml version="1.0" encoding="utf-8"?>
<ds:datastoreItem xmlns:ds="http://schemas.openxmlformats.org/officeDocument/2006/customXml" ds:itemID="{08D38458-EDA7-4FFF-BB53-7A3F00F4EE58}">
  <ds:schemaRefs>
    <ds:schemaRef ds:uri="Strauss.PersonalizationDefinition"/>
  </ds:schemaRefs>
</ds:datastoreItem>
</file>

<file path=customXml/itemProps21.xml><?xml version="1.0" encoding="utf-8"?>
<ds:datastoreItem xmlns:ds="http://schemas.openxmlformats.org/officeDocument/2006/customXml" ds:itemID="{20815E6B-EF72-F54C-BAE1-6863B5686409}">
  <ds:schemaRefs>
    <ds:schemaRef ds:uri="Strauss.PersonalizationDefinition"/>
  </ds:schemaRefs>
</ds:datastoreItem>
</file>

<file path=customXml/itemProps22.xml><?xml version="1.0" encoding="utf-8"?>
<ds:datastoreItem xmlns:ds="http://schemas.openxmlformats.org/officeDocument/2006/customXml" ds:itemID="{7148CF10-55EE-1244-8D63-753EA6B4172B}">
  <ds:schemaRefs/>
</ds:datastoreItem>
</file>

<file path=customXml/itemProps23.xml><?xml version="1.0" encoding="utf-8"?>
<ds:datastoreItem xmlns:ds="http://schemas.openxmlformats.org/officeDocument/2006/customXml" ds:itemID="{E535D724-A728-4B61-952B-B6B3A066C452}">
  <ds:schemaRefs>
    <ds:schemaRef ds:uri="Strauss.PersonalizationDefinition"/>
  </ds:schemaRefs>
</ds:datastoreItem>
</file>

<file path=customXml/itemProps24.xml><?xml version="1.0" encoding="utf-8"?>
<ds:datastoreItem xmlns:ds="http://schemas.openxmlformats.org/officeDocument/2006/customXml" ds:itemID="{51FE2C53-9050-4ACA-B9BE-C14572C95758}">
  <ds:schemaRefs>
    <ds:schemaRef ds:uri="Strauss.PersonalizationDefinition"/>
  </ds:schemaRefs>
</ds:datastoreItem>
</file>

<file path=customXml/itemProps25.xml><?xml version="1.0" encoding="utf-8"?>
<ds:datastoreItem xmlns:ds="http://schemas.openxmlformats.org/officeDocument/2006/customXml" ds:itemID="{580EF753-B297-B443-9F07-7489C5EFFB77}">
  <ds:schemaRefs/>
</ds:datastoreItem>
</file>

<file path=customXml/itemProps26.xml><?xml version="1.0" encoding="utf-8"?>
<ds:datastoreItem xmlns:ds="http://schemas.openxmlformats.org/officeDocument/2006/customXml" ds:itemID="{682C28D3-FED9-8745-B167-CEA178C499B9}">
  <ds:schemaRefs/>
</ds:datastoreItem>
</file>

<file path=customXml/itemProps27.xml><?xml version="1.0" encoding="utf-8"?>
<ds:datastoreItem xmlns:ds="http://schemas.openxmlformats.org/officeDocument/2006/customXml" ds:itemID="{20918965-2504-AF4E-B0F5-7665710FE4EE}">
  <ds:schemaRefs>
    <ds:schemaRef ds:uri="Strauss.PersonalizationDefinition"/>
  </ds:schemaRefs>
</ds:datastoreItem>
</file>

<file path=customXml/itemProps28.xml><?xml version="1.0" encoding="utf-8"?>
<ds:datastoreItem xmlns:ds="http://schemas.openxmlformats.org/officeDocument/2006/customXml" ds:itemID="{FB9B744E-8C31-41E5-B6B4-7F23D5301C0E}">
  <ds:schemaRefs>
    <ds:schemaRef ds:uri="Strauss.PersonalizationDefinition"/>
  </ds:schemaRefs>
</ds:datastoreItem>
</file>

<file path=customXml/itemProps29.xml><?xml version="1.0" encoding="utf-8"?>
<ds:datastoreItem xmlns:ds="http://schemas.openxmlformats.org/officeDocument/2006/customXml" ds:itemID="{B1B3A2C9-40B9-448E-AE52-C77AE071C428}">
  <ds:schemaRefs>
    <ds:schemaRef ds:uri="Strauss.PersonalizationDefinition"/>
  </ds:schemaRefs>
</ds:datastoreItem>
</file>

<file path=customXml/itemProps30.xml><?xml version="1.0" encoding="utf-8"?>
<ds:datastoreItem xmlns:ds="http://schemas.openxmlformats.org/officeDocument/2006/customXml" ds:itemID="{6544C089-02BA-2C4C-BDF9-2EC06F522754}">
  <ds:schemaRefs>
    <ds:schemaRef ds:uri="Strauss.PersonalizationDefinition"/>
  </ds:schemaRefs>
</ds:datastoreItem>
</file>

<file path=customXml/itemProps31.xml><?xml version="1.0" encoding="utf-8"?>
<ds:datastoreItem xmlns:ds="http://schemas.openxmlformats.org/officeDocument/2006/customXml" ds:itemID="{0DA04B43-5394-E342-A5D9-3680FAF70A4D}">
  <ds:schemaRefs/>
</ds:datastoreItem>
</file>

<file path=customXml/itemProps32.xml><?xml version="1.0" encoding="utf-8"?>
<ds:datastoreItem xmlns:ds="http://schemas.openxmlformats.org/officeDocument/2006/customXml" ds:itemID="{226A58A0-2468-B441-A9E1-8EF282A82692}">
  <ds:schemaRefs>
    <ds:schemaRef ds:uri="Strauss.PersonalizationDefinition"/>
  </ds:schemaRefs>
</ds:datastoreItem>
</file>

<file path=customXml/itemProps33.xml><?xml version="1.0" encoding="utf-8"?>
<ds:datastoreItem xmlns:ds="http://schemas.openxmlformats.org/officeDocument/2006/customXml" ds:itemID="{3D6F4684-C4AD-A74A-AFA1-4BEF4939C25E}">
  <ds:schemaRefs/>
</ds:datastoreItem>
</file>

<file path=customXml/itemProps34.xml><?xml version="1.0" encoding="utf-8"?>
<ds:datastoreItem xmlns:ds="http://schemas.openxmlformats.org/officeDocument/2006/customXml" ds:itemID="{4E6E8EF2-3565-A446-9DD9-29AD07C6DF43}">
  <ds:schemaRefs>
    <ds:schemaRef ds:uri="Strauss.PersonalizationDefinition"/>
  </ds:schemaRefs>
</ds:datastoreItem>
</file>

<file path=customXml/itemProps35.xml><?xml version="1.0" encoding="utf-8"?>
<ds:datastoreItem xmlns:ds="http://schemas.openxmlformats.org/officeDocument/2006/customXml" ds:itemID="{237F9489-CE8C-594E-8B29-741B32015AD4}">
  <ds:schemaRefs/>
</ds:datastoreItem>
</file>

<file path=customXml/itemProps36.xml><?xml version="1.0" encoding="utf-8"?>
<ds:datastoreItem xmlns:ds="http://schemas.openxmlformats.org/officeDocument/2006/customXml" ds:itemID="{9153A7CF-8625-2443-BC57-FA5BCA892302}">
  <ds:schemaRefs>
    <ds:schemaRef ds:uri="Strauss.PersonalizationDefinition"/>
  </ds:schemaRefs>
</ds:datastoreItem>
</file>

<file path=customXml/itemProps37.xml><?xml version="1.0" encoding="utf-8"?>
<ds:datastoreItem xmlns:ds="http://schemas.openxmlformats.org/officeDocument/2006/customXml" ds:itemID="{369756DF-EB5B-4E8D-9E47-CDBAE77FECC3}">
  <ds:schemaRefs>
    <ds:schemaRef ds:uri="Strauss.PersonalizationDefinition"/>
  </ds:schemaRefs>
</ds:datastoreItem>
</file>

<file path=customXml/itemProps38.xml><?xml version="1.0" encoding="utf-8"?>
<ds:datastoreItem xmlns:ds="http://schemas.openxmlformats.org/officeDocument/2006/customXml" ds:itemID="{313FBB43-5A84-F64E-B0AD-479B5583A454}">
  <ds:schemaRefs>
    <ds:schemaRef ds:uri="Strauss.PersonalizationDefinition"/>
  </ds:schemaRefs>
</ds:datastoreItem>
</file>

<file path=customXml/itemProps39.xml><?xml version="1.0" encoding="utf-8"?>
<ds:datastoreItem xmlns:ds="http://schemas.openxmlformats.org/officeDocument/2006/customXml" ds:itemID="{EE207422-FF25-4716-BA02-8BC9F1D9A474}">
  <ds:schemaRefs>
    <ds:schemaRef ds:uri="Strauss.PersonalizationDefinition"/>
  </ds:schemaRefs>
</ds:datastoreItem>
</file>

<file path=customXml/itemProps40.xml><?xml version="1.0" encoding="utf-8"?>
<ds:datastoreItem xmlns:ds="http://schemas.openxmlformats.org/officeDocument/2006/customXml" ds:itemID="{0FE9DF8E-CE2B-BD41-AC38-D671C66C60A9}">
  <ds:schemaRefs/>
</ds:datastoreItem>
</file>

<file path=customXml/itemProps41.xml><?xml version="1.0" encoding="utf-8"?>
<ds:datastoreItem xmlns:ds="http://schemas.openxmlformats.org/officeDocument/2006/customXml" ds:itemID="{090A40F6-B7D9-4224-BF51-DD8DD480C409}">
  <ds:schemaRefs>
    <ds:schemaRef ds:uri="Strauss.PersonalizationDefinition"/>
  </ds:schemaRefs>
</ds:datastoreItem>
</file>

<file path=customXml/itemProps42.xml><?xml version="1.0" encoding="utf-8"?>
<ds:datastoreItem xmlns:ds="http://schemas.openxmlformats.org/officeDocument/2006/customXml" ds:itemID="{6E2ED087-1BA4-6F48-B0B5-92A28F8A065B}">
  <ds:schemaRefs/>
</ds:datastoreItem>
</file>

<file path=customXml/itemProps43.xml><?xml version="1.0" encoding="utf-8"?>
<ds:datastoreItem xmlns:ds="http://schemas.openxmlformats.org/officeDocument/2006/customXml" ds:itemID="{DFF6999F-E65B-E742-B301-2BB732AA6F70}">
  <ds:schemaRefs/>
</ds:datastoreItem>
</file>

<file path=customXml/itemProps44.xml><?xml version="1.0" encoding="utf-8"?>
<ds:datastoreItem xmlns:ds="http://schemas.openxmlformats.org/officeDocument/2006/customXml" ds:itemID="{9842A2C0-D271-ED4B-805F-86FE1F775495}">
  <ds:schemaRefs>
    <ds:schemaRef ds:uri="Strauss.PersonalizationDefinition"/>
  </ds:schemaRefs>
</ds:datastoreItem>
</file>

<file path=customXml/itemProps45.xml><?xml version="1.0" encoding="utf-8"?>
<ds:datastoreItem xmlns:ds="http://schemas.openxmlformats.org/officeDocument/2006/customXml" ds:itemID="{B0B32D30-CACD-DE4F-B662-36D7A6677209}">
  <ds:schemaRefs/>
</ds:datastoreItem>
</file>

<file path=customXml/itemProps46.xml><?xml version="1.0" encoding="utf-8"?>
<ds:datastoreItem xmlns:ds="http://schemas.openxmlformats.org/officeDocument/2006/customXml" ds:itemID="{37C0FF93-DD7E-4C4B-BE62-FCBFDB2CDD30}">
  <ds:schemaRefs>
    <ds:schemaRef ds:uri="http://schemas.microsoft.com/sharepoint/v3/contenttype/forms"/>
  </ds:schemaRefs>
</ds:datastoreItem>
</file>

<file path=customXml/itemProps47.xml><?xml version="1.0" encoding="utf-8"?>
<ds:datastoreItem xmlns:ds="http://schemas.openxmlformats.org/officeDocument/2006/customXml" ds:itemID="{0922084B-8305-43EB-AC66-D419C72C7EFF}">
  <ds:schemaRefs>
    <ds:schemaRef ds:uri="Strauss.PersonalizationDefinition"/>
  </ds:schemaRefs>
</ds:datastoreItem>
</file>

<file path=customXml/itemProps48.xml><?xml version="1.0" encoding="utf-8"?>
<ds:datastoreItem xmlns:ds="http://schemas.openxmlformats.org/officeDocument/2006/customXml" ds:itemID="{8936E60A-CFB5-4E44-80B0-25313B3F7EBD}">
  <ds:schemaRefs/>
</ds:datastoreItem>
</file>

<file path=customXml/itemProps49.xml><?xml version="1.0" encoding="utf-8"?>
<ds:datastoreItem xmlns:ds="http://schemas.openxmlformats.org/officeDocument/2006/customXml" ds:itemID="{CE3B012C-3D40-BD49-AAD8-3DBF4EAA459C}">
  <ds:schemaRefs>
    <ds:schemaRef ds:uri="Strauss.PersonalizationDefinition"/>
  </ds:schemaRefs>
</ds:datastoreItem>
</file>

<file path=customXml/itemProps50.xml><?xml version="1.0" encoding="utf-8"?>
<ds:datastoreItem xmlns:ds="http://schemas.openxmlformats.org/officeDocument/2006/customXml" ds:itemID="{21D7C7EF-4B79-6048-A224-2210DC6364B2}">
  <ds:schemaRefs/>
</ds:datastoreItem>
</file>

<file path=customXml/itemProps51.xml><?xml version="1.0" encoding="utf-8"?>
<ds:datastoreItem xmlns:ds="http://schemas.openxmlformats.org/officeDocument/2006/customXml" ds:itemID="{964C8289-C273-6A47-A4EE-F78C986A4049}">
  <ds:schemaRefs>
    <ds:schemaRef ds:uri="Strauss.PersonalizationDefinition"/>
  </ds:schemaRefs>
</ds:datastoreItem>
</file>

<file path=customXml/itemProps52.xml><?xml version="1.0" encoding="utf-8"?>
<ds:datastoreItem xmlns:ds="http://schemas.openxmlformats.org/officeDocument/2006/customXml" ds:itemID="{9A1704D2-99CA-D94F-B484-336A1A46B3C4}">
  <ds:schemaRefs>
    <ds:schemaRef ds:uri="Strauss.PersonalizationDefinition"/>
  </ds:schemaRefs>
</ds:datastoreItem>
</file>

<file path=customXml/itemProps53.xml><?xml version="1.0" encoding="utf-8"?>
<ds:datastoreItem xmlns:ds="http://schemas.openxmlformats.org/officeDocument/2006/customXml" ds:itemID="{3FBF7C8C-26F4-EF47-9BBB-44184B82AB39}">
  <ds:schemaRefs/>
</ds:datastoreItem>
</file>

<file path=customXml/itemProps54.xml><?xml version="1.0" encoding="utf-8"?>
<ds:datastoreItem xmlns:ds="http://schemas.openxmlformats.org/officeDocument/2006/customXml" ds:itemID="{F71CA104-45FB-864F-A40C-0DF31F36711D}">
  <ds:schemaRefs/>
</ds:datastoreItem>
</file>

<file path=customXml/itemProps55.xml><?xml version="1.0" encoding="utf-8"?>
<ds:datastoreItem xmlns:ds="http://schemas.openxmlformats.org/officeDocument/2006/customXml" ds:itemID="{F7C1D834-0F21-4783-B565-3773E127FC0E}">
  <ds:schemaRefs>
    <ds:schemaRef ds:uri="Strauss.PersonalizationDefinition"/>
  </ds:schemaRefs>
</ds:datastoreItem>
</file>

<file path=customXml/itemProps56.xml><?xml version="1.0" encoding="utf-8"?>
<ds:datastoreItem xmlns:ds="http://schemas.openxmlformats.org/officeDocument/2006/customXml" ds:itemID="{485EF08D-4540-2146-AEFF-BFECC0508E80}">
  <ds:schemaRefs>
    <ds:schemaRef ds:uri="Strauss.PersonalizationDefinition"/>
  </ds:schemaRefs>
</ds:datastoreItem>
</file>

<file path=customXml/itemProps57.xml><?xml version="1.0" encoding="utf-8"?>
<ds:datastoreItem xmlns:ds="http://schemas.openxmlformats.org/officeDocument/2006/customXml" ds:itemID="{1713F782-570E-F741-A6EA-E15A35049455}">
  <ds:schemaRefs/>
</ds:datastoreItem>
</file>

<file path=customXml/itemProps58.xml><?xml version="1.0" encoding="utf-8"?>
<ds:datastoreItem xmlns:ds="http://schemas.openxmlformats.org/officeDocument/2006/customXml" ds:itemID="{6FA3AE66-DC30-9147-AA5F-60B7AEE115BC}">
  <ds:schemaRefs>
    <ds:schemaRef ds:uri="Strauss.PersonalizationDefinition"/>
  </ds:schemaRefs>
</ds:datastoreItem>
</file>

<file path=customXml/itemProps59.xml><?xml version="1.0" encoding="utf-8"?>
<ds:datastoreItem xmlns:ds="http://schemas.openxmlformats.org/officeDocument/2006/customXml" ds:itemID="{7DE8F783-3851-4D2D-9884-8F91806D8BE4}">
  <ds:schemaRefs>
    <ds:schemaRef ds:uri="Strauss.PersonalizationDefinition"/>
  </ds:schemaRefs>
</ds:datastoreItem>
</file>

<file path=customXml/itemProps60.xml><?xml version="1.0" encoding="utf-8"?>
<ds:datastoreItem xmlns:ds="http://schemas.openxmlformats.org/officeDocument/2006/customXml" ds:itemID="{B8FF5E3A-16F3-3B49-997A-7BF5E74AD32D}">
  <ds:schemaRefs>
    <ds:schemaRef ds:uri="Strauss.PersonalizationDefinition"/>
  </ds:schemaRefs>
</ds:datastoreItem>
</file>

<file path=customXml/itemProps61.xml><?xml version="1.0" encoding="utf-8"?>
<ds:datastoreItem xmlns:ds="http://schemas.openxmlformats.org/officeDocument/2006/customXml" ds:itemID="{77F0233E-E363-0C4C-87C7-1DB749BCA290}">
  <ds:schemaRefs/>
</ds:datastoreItem>
</file>

<file path=customXml/itemProps62.xml><?xml version="1.0" encoding="utf-8"?>
<ds:datastoreItem xmlns:ds="http://schemas.openxmlformats.org/officeDocument/2006/customXml" ds:itemID="{80BBE23A-88C2-474C-A407-7B997167CB74}">
  <ds:schemaRefs/>
</ds:datastoreItem>
</file>

<file path=customXml/itemProps63.xml><?xml version="1.0" encoding="utf-8"?>
<ds:datastoreItem xmlns:ds="http://schemas.openxmlformats.org/officeDocument/2006/customXml" ds:itemID="{4469584C-D8D6-F24E-BA56-880DC3ACF1A8}">
  <ds:schemaRefs/>
</ds:datastoreItem>
</file>

<file path=customXml/itemProps64.xml><?xml version="1.0" encoding="utf-8"?>
<ds:datastoreItem xmlns:ds="http://schemas.openxmlformats.org/officeDocument/2006/customXml" ds:itemID="{1977A265-8FA7-494E-8122-B8ED86EA2108}">
  <ds:schemaRefs/>
</ds:datastoreItem>
</file>

<file path=customXml/itemProps65.xml><?xml version="1.0" encoding="utf-8"?>
<ds:datastoreItem xmlns:ds="http://schemas.openxmlformats.org/officeDocument/2006/customXml" ds:itemID="{85802BDA-F251-4585-9DBC-08FD584CB815}">
  <ds:schemaRefs>
    <ds:schemaRef ds:uri="Strauss.PersonalizationDefinition"/>
  </ds:schemaRefs>
</ds:datastoreItem>
</file>

<file path=customXml/itemProps66.xml><?xml version="1.0" encoding="utf-8"?>
<ds:datastoreItem xmlns:ds="http://schemas.openxmlformats.org/officeDocument/2006/customXml" ds:itemID="{C34A3F63-274B-466A-9488-742EA82CEEEA}">
  <ds:schemaRefs>
    <ds:schemaRef ds:uri="http://www.w3.org/XML/1998/namespace"/>
    <ds:schemaRef ds:uri="http://purl.org/dc/terms/"/>
    <ds:schemaRef ds:uri="731989eb-7121-409c-871c-8f2366272918"/>
    <ds:schemaRef ds:uri="http://schemas.microsoft.com/office/infopath/2007/PartnerControls"/>
    <ds:schemaRef ds:uri="http://purl.org/dc/dcmitype/"/>
    <ds:schemaRef ds:uri="http://schemas.microsoft.com/office/2006/documentManagement/types"/>
    <ds:schemaRef ds:uri="a5bf85ab-5b89-45d5-812d-d881043611a5"/>
    <ds:schemaRef ds:uri="http://schemas.openxmlformats.org/package/2006/metadata/core-properties"/>
    <ds:schemaRef ds:uri="http://schemas.microsoft.com/office/2006/metadata/properties"/>
    <ds:schemaRef ds:uri="http://purl.org/dc/elements/1.1/"/>
    <ds:schemaRef ds:uri="e9bfbe92-dbcc-4f39-ae79-e77cdac41135"/>
    <ds:schemaRef ds:uri="3dc99b8b-acf8-4151-9c01-377bbdf7dd33"/>
  </ds:schemaRefs>
</ds:datastoreItem>
</file>

<file path=customXml/itemProps67.xml><?xml version="1.0" encoding="utf-8"?>
<ds:datastoreItem xmlns:ds="http://schemas.openxmlformats.org/officeDocument/2006/customXml" ds:itemID="{DA6810A4-6EEA-3B46-9630-636CBFDDBB56}">
  <ds:schemaRefs>
    <ds:schemaRef ds:uri="Strauss.PersonalizationDefinition"/>
  </ds:schemaRefs>
</ds:datastoreItem>
</file>

<file path=customXml/itemProps68.xml><?xml version="1.0" encoding="utf-8"?>
<ds:datastoreItem xmlns:ds="http://schemas.openxmlformats.org/officeDocument/2006/customXml" ds:itemID="{32450344-FE35-7F4A-9795-7CDD5B920A55}">
  <ds:schemaRefs>
    <ds:schemaRef ds:uri="Strauss.PersonalizationDefinition"/>
  </ds:schemaRefs>
</ds:datastoreItem>
</file>

<file path=customXml/itemProps69.xml><?xml version="1.0" encoding="utf-8"?>
<ds:datastoreItem xmlns:ds="http://schemas.openxmlformats.org/officeDocument/2006/customXml" ds:itemID="{EED33360-DC1B-B841-9136-9E924EB82C08}">
  <ds:schemaRefs/>
</ds:datastoreItem>
</file>

<file path=customXml/itemProps70.xml><?xml version="1.0" encoding="utf-8"?>
<ds:datastoreItem xmlns:ds="http://schemas.openxmlformats.org/officeDocument/2006/customXml" ds:itemID="{6BF01AF5-1691-8B4D-8132-9206E11F8AB7}">
  <ds:schemaRefs/>
</ds:datastoreItem>
</file>

<file path=customXml/itemProps71.xml><?xml version="1.0" encoding="utf-8"?>
<ds:datastoreItem xmlns:ds="http://schemas.openxmlformats.org/officeDocument/2006/customXml" ds:itemID="{3343FE9C-3C27-7641-84B0-7B418A512A69}">
  <ds:schemaRefs/>
</ds:datastoreItem>
</file>

<file path=customXml/itemProps72.xml><?xml version="1.0" encoding="utf-8"?>
<ds:datastoreItem xmlns:ds="http://schemas.openxmlformats.org/officeDocument/2006/customXml" ds:itemID="{5854CDE2-1999-4E58-BE81-1C94BBE059BD}">
  <ds:schemaRefs>
    <ds:schemaRef ds:uri="Strauss.PersonalizationDefinition"/>
  </ds:schemaRefs>
</ds:datastoreItem>
</file>

<file path=customXml/itemProps73.xml><?xml version="1.0" encoding="utf-8"?>
<ds:datastoreItem xmlns:ds="http://schemas.openxmlformats.org/officeDocument/2006/customXml" ds:itemID="{64D606B0-53E8-0A45-BBB4-44158E504835}">
  <ds:schemaRefs/>
</ds:datastoreItem>
</file>

<file path=customXml/itemProps74.xml><?xml version="1.0" encoding="utf-8"?>
<ds:datastoreItem xmlns:ds="http://schemas.openxmlformats.org/officeDocument/2006/customXml" ds:itemID="{8FF6E4EC-3DB5-4E69-856D-FA13D5C25E1E}">
  <ds:schemaRefs>
    <ds:schemaRef ds:uri="Strauss.PersonalizationDefinition"/>
  </ds:schemaRefs>
</ds:datastoreItem>
</file>

<file path=customXml/itemProps75.xml><?xml version="1.0" encoding="utf-8"?>
<ds:datastoreItem xmlns:ds="http://schemas.openxmlformats.org/officeDocument/2006/customXml" ds:itemID="{676397BE-6B2F-254B-B97F-9532F93E954C}">
  <ds:schemaRefs>
    <ds:schemaRef ds:uri="Strauss.PersonalizationDefinition"/>
  </ds:schemaRefs>
</ds:datastoreItem>
</file>

<file path=customXml/itemProps76.xml><?xml version="1.0" encoding="utf-8"?>
<ds:datastoreItem xmlns:ds="http://schemas.openxmlformats.org/officeDocument/2006/customXml" ds:itemID="{8B593A54-4B73-4441-95CC-4649EF76BA92}">
  <ds:schemaRefs>
    <ds:schemaRef ds:uri="Strauss.PersonalizationDefinition"/>
  </ds:schemaRefs>
</ds:datastoreItem>
</file>

<file path=customXml/itemProps77.xml><?xml version="1.0" encoding="utf-8"?>
<ds:datastoreItem xmlns:ds="http://schemas.openxmlformats.org/officeDocument/2006/customXml" ds:itemID="{23BA6E0A-709C-3146-81AA-556A8F4D4EF1}">
  <ds:schemaRefs/>
</ds:datastoreItem>
</file>

<file path=customXml/itemProps78.xml><?xml version="1.0" encoding="utf-8"?>
<ds:datastoreItem xmlns:ds="http://schemas.openxmlformats.org/officeDocument/2006/customXml" ds:itemID="{E57A5299-90C9-9144-A38C-13B2C12910E0}">
  <ds:schemaRefs/>
</ds:datastoreItem>
</file>

<file path=customXml/itemProps79.xml><?xml version="1.0" encoding="utf-8"?>
<ds:datastoreItem xmlns:ds="http://schemas.openxmlformats.org/officeDocument/2006/customXml" ds:itemID="{3D629B19-4C37-45DF-86B6-85CBB5D6D7B2}">
  <ds:schemaRefs>
    <ds:schemaRef ds:uri="Strauss.PersonalizationDefinition"/>
  </ds:schemaRefs>
</ds:datastoreItem>
</file>

<file path=customXml/itemProps80.xml><?xml version="1.0" encoding="utf-8"?>
<ds:datastoreItem xmlns:ds="http://schemas.openxmlformats.org/officeDocument/2006/customXml" ds:itemID="{4066DB02-B7F3-4889-87F9-060734500A35}">
  <ds:schemaRefs>
    <ds:schemaRef ds:uri="Strauss.PersonalizationDefinition"/>
  </ds:schemaRefs>
</ds:datastoreItem>
</file>

<file path=customXml/itemProps81.xml><?xml version="1.0" encoding="utf-8"?>
<ds:datastoreItem xmlns:ds="http://schemas.openxmlformats.org/officeDocument/2006/customXml" ds:itemID="{072FC377-DB35-484F-ACAE-169202166790}">
  <ds:schemaRefs>
    <ds:schemaRef ds:uri="Strauss.PersonalizationDefinition"/>
  </ds:schemaRefs>
</ds:datastoreItem>
</file>

<file path=customXml/itemProps82.xml><?xml version="1.0" encoding="utf-8"?>
<ds:datastoreItem xmlns:ds="http://schemas.openxmlformats.org/officeDocument/2006/customXml" ds:itemID="{899B1974-7D59-9047-81BF-1A4509A085B3}">
  <ds:schemaRefs>
    <ds:schemaRef ds:uri="Strauss.PersonalizationDefinition"/>
  </ds:schemaRefs>
</ds:datastoreItem>
</file>

<file path=customXml/itemProps83.xml><?xml version="1.0" encoding="utf-8"?>
<ds:datastoreItem xmlns:ds="http://schemas.openxmlformats.org/officeDocument/2006/customXml" ds:itemID="{8247F9AC-6193-4400-B8D3-F0B6A4DD0862}">
  <ds:schemaRefs/>
</ds:datastoreItem>
</file>

<file path=customXml/itemProps84.xml><?xml version="1.0" encoding="utf-8"?>
<ds:datastoreItem xmlns:ds="http://schemas.openxmlformats.org/officeDocument/2006/customXml" ds:itemID="{276C318A-EA30-3745-8C7D-C8BF2F52DDCF}">
  <ds:schemaRefs>
    <ds:schemaRef ds:uri="Strauss.PersonalizationDefinition"/>
  </ds:schemaRefs>
</ds:datastoreItem>
</file>

<file path=customXml/itemProps85.xml><?xml version="1.0" encoding="utf-8"?>
<ds:datastoreItem xmlns:ds="http://schemas.openxmlformats.org/officeDocument/2006/customXml" ds:itemID="{76796A58-F64B-471D-AF4C-80BCB6AF0423}">
  <ds:schemaRefs/>
</ds:datastoreItem>
</file>

<file path=customXml/itemProps86.xml><?xml version="1.0" encoding="utf-8"?>
<ds:datastoreItem xmlns:ds="http://schemas.openxmlformats.org/officeDocument/2006/customXml" ds:itemID="{808A7ACE-7176-0F4B-B159-9B76130DE296}">
  <ds:schemaRefs>
    <ds:schemaRef ds:uri="Strauss.PersonalizationDefinition"/>
  </ds:schemaRefs>
</ds:datastoreItem>
</file>

<file path=customXml/itemProps87.xml><?xml version="1.0" encoding="utf-8"?>
<ds:datastoreItem xmlns:ds="http://schemas.openxmlformats.org/officeDocument/2006/customXml" ds:itemID="{8791F093-DF69-4A61-957A-3059E78EA595}">
  <ds:schemaRefs>
    <ds:schemaRef ds:uri="Strauss.PersonalizationDefinition"/>
  </ds:schemaRefs>
</ds:datastoreItem>
</file>

<file path=customXml/itemProps88.xml><?xml version="1.0" encoding="utf-8"?>
<ds:datastoreItem xmlns:ds="http://schemas.openxmlformats.org/officeDocument/2006/customXml" ds:itemID="{5D5D27A4-B84F-674D-8BB7-9A8B5F46BD70}">
  <ds:schemaRefs/>
</ds:datastoreItem>
</file>

<file path=customXml/itemProps89.xml><?xml version="1.0" encoding="utf-8"?>
<ds:datastoreItem xmlns:ds="http://schemas.openxmlformats.org/officeDocument/2006/customXml" ds:itemID="{B3BE1671-FCC2-4AD5-A213-BE0125702E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bfbe92-dbcc-4f39-ae79-e77cdac41135"/>
    <ds:schemaRef ds:uri="3dc99b8b-acf8-4151-9c01-377bbdf7dd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90.xml><?xml version="1.0" encoding="utf-8"?>
<ds:datastoreItem xmlns:ds="http://schemas.openxmlformats.org/officeDocument/2006/customXml" ds:itemID="{68C3F914-6C82-C640-8D9B-3C2C28CCD821}">
  <ds:schemaRefs/>
</ds:datastoreItem>
</file>

<file path=customXml/itemProps91.xml><?xml version="1.0" encoding="utf-8"?>
<ds:datastoreItem xmlns:ds="http://schemas.openxmlformats.org/officeDocument/2006/customXml" ds:itemID="{87B6781A-2818-1141-89B0-3A908B8DFE6A}">
  <ds:schemaRefs>
    <ds:schemaRef ds:uri="Strauss.PersonalizationDefinition"/>
  </ds:schemaRefs>
</ds:datastoreItem>
</file>

<file path=customXml/itemProps92.xml><?xml version="1.0" encoding="utf-8"?>
<ds:datastoreItem xmlns:ds="http://schemas.openxmlformats.org/officeDocument/2006/customXml" ds:itemID="{358125DC-3CBE-F746-9C77-FF3628F0F2D8}">
  <ds:schemaRefs/>
</ds:datastoreItem>
</file>

<file path=customXml/itemProps93.xml><?xml version="1.0" encoding="utf-8"?>
<ds:datastoreItem xmlns:ds="http://schemas.openxmlformats.org/officeDocument/2006/customXml" ds:itemID="{D27B9D27-4FF5-4D74-B13E-C1718166C1C9}">
  <ds:schemaRefs>
    <ds:schemaRef ds:uri="Strauss.PersonalizationDefinition"/>
  </ds:schemaRefs>
</ds:datastoreItem>
</file>

<file path=customXml/itemProps94.xml><?xml version="1.0" encoding="utf-8"?>
<ds:datastoreItem xmlns:ds="http://schemas.openxmlformats.org/officeDocument/2006/customXml" ds:itemID="{83EDC55D-C4FD-CE40-B282-155C5AFB3F65}">
  <ds:schemaRefs/>
</ds:datastoreItem>
</file>

<file path=customXml/itemProps95.xml><?xml version="1.0" encoding="utf-8"?>
<ds:datastoreItem xmlns:ds="http://schemas.openxmlformats.org/officeDocument/2006/customXml" ds:itemID="{32DB7C2F-730E-AE46-ABA9-777F7C5F0C75}">
  <ds:schemaRefs>
    <ds:schemaRef ds:uri="Strauss.PersonalizationDefinition"/>
  </ds:schemaRefs>
</ds:datastoreItem>
</file>

<file path=customXml/itemProps96.xml><?xml version="1.0" encoding="utf-8"?>
<ds:datastoreItem xmlns:ds="http://schemas.openxmlformats.org/officeDocument/2006/customXml" ds:itemID="{068D658E-FFEB-6443-B25A-BA801BDC8EC2}">
  <ds:schemaRefs>
    <ds:schemaRef ds:uri="Strauss.PersonalizationDefinition"/>
  </ds:schemaRefs>
</ds:datastoreItem>
</file>

<file path=customXml/itemProps97.xml><?xml version="1.0" encoding="utf-8"?>
<ds:datastoreItem xmlns:ds="http://schemas.openxmlformats.org/officeDocument/2006/customXml" ds:itemID="{76E8A47D-5A8E-F441-B404-A69E83B53F41}">
  <ds:schemaRefs>
    <ds:schemaRef ds:uri="Strauss.PersonalizationDefinition"/>
  </ds:schemaRefs>
</ds:datastoreItem>
</file>

<file path=customXml/itemProps98.xml><?xml version="1.0" encoding="utf-8"?>
<ds:datastoreItem xmlns:ds="http://schemas.openxmlformats.org/officeDocument/2006/customXml" ds:itemID="{A21F3D8D-8DBA-4C7A-AB4D-1453567364BD}">
  <ds:schemaRefs>
    <ds:schemaRef ds:uri="Strauss.PersonalizationDefinition"/>
  </ds:schemaRefs>
</ds:datastoreItem>
</file>

<file path=customXml/itemProps99.xml><?xml version="1.0" encoding="utf-8"?>
<ds:datastoreItem xmlns:ds="http://schemas.openxmlformats.org/officeDocument/2006/customXml" ds:itemID="{E37E0005-7061-9148-99A2-B681A0104A40}">
  <ds:schemaRefs>
    <ds:schemaRef ds:uri="Strauss.PersonalizationDefinition"/>
  </ds:schemaRefs>
</ds:datastoreItem>
</file>

<file path=customXml/itemProps100.xml><?xml version="1.0" encoding="utf-8"?>
<ds:datastoreItem xmlns:ds="http://schemas.openxmlformats.org/officeDocument/2006/customXml" ds:itemID="{4DF011B2-0A39-4045-9ACC-45F1CBCCD1FD}">
  <ds:schemaRefs>
    <ds:schemaRef ds:uri="Strauss.PersonalizationDefinition"/>
  </ds:schemaRefs>
</ds:datastoreItem>
</file>

<file path=customXml/itemProps101.xml><?xml version="1.0" encoding="utf-8"?>
<ds:datastoreItem xmlns:ds="http://schemas.openxmlformats.org/officeDocument/2006/customXml" ds:itemID="{227143E6-D362-8240-905F-A34FD92E737A}">
  <ds:schemaRefs>
    <ds:schemaRef ds:uri="Strauss.PersonalizationDefinition"/>
  </ds:schemaRefs>
</ds:datastoreItem>
</file>

<file path=customXml/itemProps102.xml><?xml version="1.0" encoding="utf-8"?>
<ds:datastoreItem xmlns:ds="http://schemas.openxmlformats.org/officeDocument/2006/customXml" ds:itemID="{25042E18-FFE0-4FC9-896C-52995F3A431E}">
  <ds:schemaRefs>
    <ds:schemaRef ds:uri="Strauss.PersonalizationDefinition"/>
  </ds:schemaRefs>
</ds:datastoreItem>
</file>

<file path=customXml/itemProps103.xml><?xml version="1.0" encoding="utf-8"?>
<ds:datastoreItem xmlns:ds="http://schemas.openxmlformats.org/officeDocument/2006/customXml" ds:itemID="{5F623E12-BF4F-AC49-9080-3D8085490258}">
  <ds:schemaRefs/>
</ds:datastoreItem>
</file>

<file path=customXml/itemProps104.xml><?xml version="1.0" encoding="utf-8"?>
<ds:datastoreItem xmlns:ds="http://schemas.openxmlformats.org/officeDocument/2006/customXml" ds:itemID="{6EB546F6-D312-2A47-B9BA-7E15D324C598}">
  <ds:schemaRefs/>
</ds:datastoreItem>
</file>

<file path=customXml/itemProps105.xml><?xml version="1.0" encoding="utf-8"?>
<ds:datastoreItem xmlns:ds="http://schemas.openxmlformats.org/officeDocument/2006/customXml" ds:itemID="{8290DCE3-8E3B-4574-9C4B-0D94B8867CD6}">
  <ds:schemaRefs>
    <ds:schemaRef ds:uri="Strauss.PersonalizationDefinition"/>
  </ds:schemaRefs>
</ds:datastoreItem>
</file>

<file path=customXml/itemProps106.xml><?xml version="1.0" encoding="utf-8"?>
<ds:datastoreItem xmlns:ds="http://schemas.openxmlformats.org/officeDocument/2006/customXml" ds:itemID="{C2A65853-44A2-674A-8190-C8FE1871E869}">
  <ds:schemaRefs>
    <ds:schemaRef ds:uri="Strauss.PersonalizationDefinition"/>
  </ds:schemaRefs>
</ds:datastoreItem>
</file>

<file path=customXml/itemProps107.xml><?xml version="1.0" encoding="utf-8"?>
<ds:datastoreItem xmlns:ds="http://schemas.openxmlformats.org/officeDocument/2006/customXml" ds:itemID="{C58DA368-17BC-46BB-9E5F-68F8390161EA}">
  <ds:schemaRefs>
    <ds:schemaRef ds:uri="Strauss.PersonalizationDefinition"/>
  </ds:schemaRefs>
</ds:datastoreItem>
</file>

<file path=customXml/itemProps108.xml><?xml version="1.0" encoding="utf-8"?>
<ds:datastoreItem xmlns:ds="http://schemas.openxmlformats.org/officeDocument/2006/customXml" ds:itemID="{C5F864D8-07A8-4C41-9F50-A647D1C3ABA7}">
  <ds:schemaRefs>
    <ds:schemaRef ds:uri="Strauss.PersonalizationDefinition"/>
  </ds:schemaRefs>
</ds:datastoreItem>
</file>

<file path=customXml/itemProps109.xml><?xml version="1.0" encoding="utf-8"?>
<ds:datastoreItem xmlns:ds="http://schemas.openxmlformats.org/officeDocument/2006/customXml" ds:itemID="{A2102EF0-9EBA-456D-935A-B0E62BF8D1E0}">
  <ds:schemaRefs>
    <ds:schemaRef ds:uri="Strauss.PersonalizationDefinition"/>
  </ds:schemaRefs>
</ds:datastoreItem>
</file>

<file path=customXml/itemProps110.xml><?xml version="1.0" encoding="utf-8"?>
<ds:datastoreItem xmlns:ds="http://schemas.openxmlformats.org/officeDocument/2006/customXml" ds:itemID="{070F6334-DB38-E847-B476-717B7F899A59}">
  <ds:schemaRefs/>
</ds:datastoreItem>
</file>

<file path=customXml/itemProps111.xml><?xml version="1.0" encoding="utf-8"?>
<ds:datastoreItem xmlns:ds="http://schemas.openxmlformats.org/officeDocument/2006/customXml" ds:itemID="{4B46C4B5-8578-1F4A-8542-2765438AB1C8}">
  <ds:schemaRefs/>
</ds:datastoreItem>
</file>

<file path=docProps/app.xml><?xml version="1.0" encoding="utf-8"?>
<Properties xmlns="http://schemas.openxmlformats.org/officeDocument/2006/extended-properties" xmlns:vt="http://schemas.openxmlformats.org/officeDocument/2006/docPropsVTypes">
  <Template/>
  <TotalTime>5926</TotalTime>
  <Words>211</Words>
  <Application>Microsoft Office PowerPoint</Application>
  <PresentationFormat>Widescreen</PresentationFormat>
  <Paragraphs>18</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Fidelity Sans 2.0 Light</vt:lpstr>
      <vt:lpstr>Arial</vt:lpstr>
      <vt:lpstr>Fidelity Slab Light</vt:lpstr>
      <vt:lpstr>Fidelity Sans 2.0</vt:lpstr>
      <vt:lpstr>Fidelity Slab</vt:lpstr>
      <vt:lpstr>Fidelity Sans 2</vt:lpstr>
      <vt:lpstr>Fidelity Sans 2 Light</vt:lpstr>
      <vt:lpstr>Fidelity Template 2025</vt:lpstr>
      <vt:lpstr>Your financial wellness dashboard</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subject/>
  <dc:creator>Berberich, Mary Beth</dc:creator>
  <cp:keywords/>
  <dc:description/>
  <cp:lastModifiedBy>Bradley, Elayna</cp:lastModifiedBy>
  <cp:revision>8</cp:revision>
  <cp:lastPrinted>2022-10-18T19:47:39Z</cp:lastPrinted>
  <dcterms:created xsi:type="dcterms:W3CDTF">2020-11-18T13:33:22Z</dcterms:created>
  <dcterms:modified xsi:type="dcterms:W3CDTF">2025-02-26T16:27:44Z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0x01010045D8318239364A44B6771AADAAB80E45</vt:lpwstr>
  </property>
  <property fmtid="{D5CDD505-2E9C-101B-9397-08002B2CF9AE}" pid="3" name="MediaServiceImageTags">
    <vt:lpwstr/>
  </property>
</Properties>
</file>