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64" r:id="rId5"/>
  </p:sldIdLst>
  <p:sldSz cx="24387175" cy="42703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5" userDrawn="1">
          <p15:clr>
            <a:srgbClr val="A4A3A4"/>
          </p15:clr>
        </p15:guide>
        <p15:guide id="2" pos="65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B30"/>
    <a:srgbClr val="333E48"/>
    <a:srgbClr val="F98A3C"/>
    <a:srgbClr val="7FD0DB"/>
    <a:srgbClr val="E05526"/>
    <a:srgbClr val="8CE6F0"/>
    <a:srgbClr val="E6E7E8"/>
    <a:srgbClr val="568200"/>
    <a:srgbClr val="94B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352E99-F640-441A-81A5-976CCE2E2F3F}" v="1" dt="2025-04-17T16:49:43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60"/>
    <p:restoredTop sz="86421"/>
  </p:normalViewPr>
  <p:slideViewPr>
    <p:cSldViewPr snapToGrid="0" snapToObjects="1">
      <p:cViewPr varScale="1">
        <p:scale>
          <a:sx n="49" d="100"/>
          <a:sy n="49" d="100"/>
        </p:scale>
        <p:origin x="60" y="960"/>
      </p:cViewPr>
      <p:guideLst>
        <p:guide orient="horz" pos="1345"/>
        <p:guide pos="65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AD441A1-EEE3-1A4D-93EF-EA2F578D35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93ED9-60E7-9B46-BCAD-9596B3CBE7F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AFB94-10C3-764D-A4E4-C49647914F08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4ACD550-1C9B-CE4D-B166-26487A720E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5381625" y="1143000"/>
            <a:ext cx="17621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6451838-68C6-1E4B-8366-17984515E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9BB84-DECB-FC47-A9E0-AE8ACF4C12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D110A-763F-024C-841F-53C90084AA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45985-EBCF-D540-A35A-8157FA2D96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10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397" y="698881"/>
            <a:ext cx="18290381" cy="1486723"/>
          </a:xfrm>
        </p:spPr>
        <p:txBody>
          <a:bodyPr anchor="b"/>
          <a:lstStyle>
            <a:lvl1pPr algn="ctr">
              <a:defRPr sz="37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397" y="2242936"/>
            <a:ext cx="18290381" cy="1031018"/>
          </a:xfrm>
        </p:spPr>
        <p:txBody>
          <a:bodyPr/>
          <a:lstStyle>
            <a:lvl1pPr marL="0" indent="0" algn="ctr">
              <a:buNone/>
              <a:defRPr sz="1494"/>
            </a:lvl1pPr>
            <a:lvl2pPr marL="284698" indent="0" algn="ctr">
              <a:buNone/>
              <a:defRPr sz="1245"/>
            </a:lvl2pPr>
            <a:lvl3pPr marL="569397" indent="0" algn="ctr">
              <a:buNone/>
              <a:defRPr sz="1121"/>
            </a:lvl3pPr>
            <a:lvl4pPr marL="854095" indent="0" algn="ctr">
              <a:buNone/>
              <a:defRPr sz="996"/>
            </a:lvl4pPr>
            <a:lvl5pPr marL="1138794" indent="0" algn="ctr">
              <a:buNone/>
              <a:defRPr sz="996"/>
            </a:lvl5pPr>
            <a:lvl6pPr marL="1423492" indent="0" algn="ctr">
              <a:buNone/>
              <a:defRPr sz="996"/>
            </a:lvl6pPr>
            <a:lvl7pPr marL="1708191" indent="0" algn="ctr">
              <a:buNone/>
              <a:defRPr sz="996"/>
            </a:lvl7pPr>
            <a:lvl8pPr marL="1992889" indent="0" algn="ctr">
              <a:buNone/>
              <a:defRPr sz="996"/>
            </a:lvl8pPr>
            <a:lvl9pPr marL="2277588" indent="0" algn="ctr">
              <a:buNone/>
              <a:defRPr sz="9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7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6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917" y="1064631"/>
            <a:ext cx="21033938" cy="1776357"/>
          </a:xfrm>
        </p:spPr>
        <p:txBody>
          <a:bodyPr anchor="b"/>
          <a:lstStyle>
            <a:lvl1pPr>
              <a:defRPr sz="37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917" y="2857791"/>
            <a:ext cx="21033938" cy="934144"/>
          </a:xfrm>
        </p:spPr>
        <p:txBody>
          <a:bodyPr/>
          <a:lstStyle>
            <a:lvl1pPr marL="0" indent="0">
              <a:buNone/>
              <a:defRPr sz="1494">
                <a:solidFill>
                  <a:schemeClr val="tx1">
                    <a:tint val="75000"/>
                  </a:schemeClr>
                </a:solidFill>
              </a:defRPr>
            </a:lvl1pPr>
            <a:lvl2pPr marL="284698" indent="0">
              <a:buNone/>
              <a:defRPr sz="1245">
                <a:solidFill>
                  <a:schemeClr val="tx1">
                    <a:tint val="75000"/>
                  </a:schemeClr>
                </a:solidFill>
              </a:defRPr>
            </a:lvl2pPr>
            <a:lvl3pPr marL="569397" indent="0">
              <a:buNone/>
              <a:defRPr sz="1121">
                <a:solidFill>
                  <a:schemeClr val="tx1">
                    <a:tint val="75000"/>
                  </a:schemeClr>
                </a:solidFill>
              </a:defRPr>
            </a:lvl3pPr>
            <a:lvl4pPr marL="854095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4pPr>
            <a:lvl5pPr marL="1138794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5pPr>
            <a:lvl6pPr marL="1423492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6pPr>
            <a:lvl7pPr marL="1708191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7pPr>
            <a:lvl8pPr marL="1992889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8pPr>
            <a:lvl9pPr marL="2277588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0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618" y="1136789"/>
            <a:ext cx="10364549" cy="2709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6009" y="1136789"/>
            <a:ext cx="10364549" cy="2709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84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5" y="227358"/>
            <a:ext cx="21033938" cy="8254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797" y="1046835"/>
            <a:ext cx="10316917" cy="513038"/>
          </a:xfrm>
        </p:spPr>
        <p:txBody>
          <a:bodyPr anchor="b"/>
          <a:lstStyle>
            <a:lvl1pPr marL="0" indent="0">
              <a:buNone/>
              <a:defRPr sz="1494" b="1"/>
            </a:lvl1pPr>
            <a:lvl2pPr marL="284698" indent="0">
              <a:buNone/>
              <a:defRPr sz="1245" b="1"/>
            </a:lvl2pPr>
            <a:lvl3pPr marL="569397" indent="0">
              <a:buNone/>
              <a:defRPr sz="1121" b="1"/>
            </a:lvl3pPr>
            <a:lvl4pPr marL="854095" indent="0">
              <a:buNone/>
              <a:defRPr sz="996" b="1"/>
            </a:lvl4pPr>
            <a:lvl5pPr marL="1138794" indent="0">
              <a:buNone/>
              <a:defRPr sz="996" b="1"/>
            </a:lvl5pPr>
            <a:lvl6pPr marL="1423492" indent="0">
              <a:buNone/>
              <a:defRPr sz="996" b="1"/>
            </a:lvl6pPr>
            <a:lvl7pPr marL="1708191" indent="0">
              <a:buNone/>
              <a:defRPr sz="996" b="1"/>
            </a:lvl7pPr>
            <a:lvl8pPr marL="1992889" indent="0">
              <a:buNone/>
              <a:defRPr sz="996" b="1"/>
            </a:lvl8pPr>
            <a:lvl9pPr marL="2277588" indent="0">
              <a:buNone/>
              <a:defRPr sz="9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797" y="1559873"/>
            <a:ext cx="10316917" cy="2294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6007" y="1046835"/>
            <a:ext cx="10367726" cy="513038"/>
          </a:xfrm>
        </p:spPr>
        <p:txBody>
          <a:bodyPr anchor="b"/>
          <a:lstStyle>
            <a:lvl1pPr marL="0" indent="0">
              <a:buNone/>
              <a:defRPr sz="1494" b="1"/>
            </a:lvl1pPr>
            <a:lvl2pPr marL="284698" indent="0">
              <a:buNone/>
              <a:defRPr sz="1245" b="1"/>
            </a:lvl2pPr>
            <a:lvl3pPr marL="569397" indent="0">
              <a:buNone/>
              <a:defRPr sz="1121" b="1"/>
            </a:lvl3pPr>
            <a:lvl4pPr marL="854095" indent="0">
              <a:buNone/>
              <a:defRPr sz="996" b="1"/>
            </a:lvl4pPr>
            <a:lvl5pPr marL="1138794" indent="0">
              <a:buNone/>
              <a:defRPr sz="996" b="1"/>
            </a:lvl5pPr>
            <a:lvl6pPr marL="1423492" indent="0">
              <a:buNone/>
              <a:defRPr sz="996" b="1"/>
            </a:lvl6pPr>
            <a:lvl7pPr marL="1708191" indent="0">
              <a:buNone/>
              <a:defRPr sz="996" b="1"/>
            </a:lvl7pPr>
            <a:lvl8pPr marL="1992889" indent="0">
              <a:buNone/>
              <a:defRPr sz="996" b="1"/>
            </a:lvl8pPr>
            <a:lvl9pPr marL="2277588" indent="0">
              <a:buNone/>
              <a:defRPr sz="9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6007" y="1559873"/>
            <a:ext cx="10367726" cy="2294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31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7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39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7" y="284694"/>
            <a:ext cx="7865497" cy="996421"/>
          </a:xfrm>
        </p:spPr>
        <p:txBody>
          <a:bodyPr anchor="b"/>
          <a:lstStyle>
            <a:lvl1pPr>
              <a:defRPr sz="19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7726" y="614855"/>
            <a:ext cx="12346007" cy="3034734"/>
          </a:xfrm>
        </p:spPr>
        <p:txBody>
          <a:bodyPr/>
          <a:lstStyle>
            <a:lvl1pPr>
              <a:defRPr sz="1993"/>
            </a:lvl1pPr>
            <a:lvl2pPr>
              <a:defRPr sz="1744"/>
            </a:lvl2pPr>
            <a:lvl3pPr>
              <a:defRPr sz="1494"/>
            </a:lvl3pPr>
            <a:lvl4pPr>
              <a:defRPr sz="1245"/>
            </a:lvl4pPr>
            <a:lvl5pPr>
              <a:defRPr sz="1245"/>
            </a:lvl5pPr>
            <a:lvl6pPr>
              <a:defRPr sz="1245"/>
            </a:lvl6pPr>
            <a:lvl7pPr>
              <a:defRPr sz="1245"/>
            </a:lvl7pPr>
            <a:lvl8pPr>
              <a:defRPr sz="1245"/>
            </a:lvl8pPr>
            <a:lvl9pPr>
              <a:defRPr sz="124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797" y="1281115"/>
            <a:ext cx="7865497" cy="2373419"/>
          </a:xfrm>
        </p:spPr>
        <p:txBody>
          <a:bodyPr/>
          <a:lstStyle>
            <a:lvl1pPr marL="0" indent="0">
              <a:buNone/>
              <a:defRPr sz="996"/>
            </a:lvl1pPr>
            <a:lvl2pPr marL="284698" indent="0">
              <a:buNone/>
              <a:defRPr sz="872"/>
            </a:lvl2pPr>
            <a:lvl3pPr marL="569397" indent="0">
              <a:buNone/>
              <a:defRPr sz="747"/>
            </a:lvl3pPr>
            <a:lvl4pPr marL="854095" indent="0">
              <a:buNone/>
              <a:defRPr sz="623"/>
            </a:lvl4pPr>
            <a:lvl5pPr marL="1138794" indent="0">
              <a:buNone/>
              <a:defRPr sz="623"/>
            </a:lvl5pPr>
            <a:lvl6pPr marL="1423492" indent="0">
              <a:buNone/>
              <a:defRPr sz="623"/>
            </a:lvl6pPr>
            <a:lvl7pPr marL="1708191" indent="0">
              <a:buNone/>
              <a:defRPr sz="623"/>
            </a:lvl7pPr>
            <a:lvl8pPr marL="1992889" indent="0">
              <a:buNone/>
              <a:defRPr sz="623"/>
            </a:lvl8pPr>
            <a:lvl9pPr marL="2277588" indent="0">
              <a:buNone/>
              <a:defRPr sz="6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78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7" y="284694"/>
            <a:ext cx="7865497" cy="996421"/>
          </a:xfrm>
        </p:spPr>
        <p:txBody>
          <a:bodyPr anchor="b"/>
          <a:lstStyle>
            <a:lvl1pPr>
              <a:defRPr sz="19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7726" y="614855"/>
            <a:ext cx="12346007" cy="3034734"/>
          </a:xfrm>
        </p:spPr>
        <p:txBody>
          <a:bodyPr anchor="t"/>
          <a:lstStyle>
            <a:lvl1pPr marL="0" indent="0">
              <a:buNone/>
              <a:defRPr sz="1993"/>
            </a:lvl1pPr>
            <a:lvl2pPr marL="284698" indent="0">
              <a:buNone/>
              <a:defRPr sz="1744"/>
            </a:lvl2pPr>
            <a:lvl3pPr marL="569397" indent="0">
              <a:buNone/>
              <a:defRPr sz="1494"/>
            </a:lvl3pPr>
            <a:lvl4pPr marL="854095" indent="0">
              <a:buNone/>
              <a:defRPr sz="1245"/>
            </a:lvl4pPr>
            <a:lvl5pPr marL="1138794" indent="0">
              <a:buNone/>
              <a:defRPr sz="1245"/>
            </a:lvl5pPr>
            <a:lvl6pPr marL="1423492" indent="0">
              <a:buNone/>
              <a:defRPr sz="1245"/>
            </a:lvl6pPr>
            <a:lvl7pPr marL="1708191" indent="0">
              <a:buNone/>
              <a:defRPr sz="1245"/>
            </a:lvl7pPr>
            <a:lvl8pPr marL="1992889" indent="0">
              <a:buNone/>
              <a:defRPr sz="1245"/>
            </a:lvl8pPr>
            <a:lvl9pPr marL="2277588" indent="0">
              <a:buNone/>
              <a:defRPr sz="1245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797" y="1281115"/>
            <a:ext cx="7865497" cy="2373419"/>
          </a:xfrm>
        </p:spPr>
        <p:txBody>
          <a:bodyPr/>
          <a:lstStyle>
            <a:lvl1pPr marL="0" indent="0">
              <a:buNone/>
              <a:defRPr sz="996"/>
            </a:lvl1pPr>
            <a:lvl2pPr marL="284698" indent="0">
              <a:buNone/>
              <a:defRPr sz="872"/>
            </a:lvl2pPr>
            <a:lvl3pPr marL="569397" indent="0">
              <a:buNone/>
              <a:defRPr sz="747"/>
            </a:lvl3pPr>
            <a:lvl4pPr marL="854095" indent="0">
              <a:buNone/>
              <a:defRPr sz="623"/>
            </a:lvl4pPr>
            <a:lvl5pPr marL="1138794" indent="0">
              <a:buNone/>
              <a:defRPr sz="623"/>
            </a:lvl5pPr>
            <a:lvl6pPr marL="1423492" indent="0">
              <a:buNone/>
              <a:defRPr sz="623"/>
            </a:lvl6pPr>
            <a:lvl7pPr marL="1708191" indent="0">
              <a:buNone/>
              <a:defRPr sz="623"/>
            </a:lvl7pPr>
            <a:lvl8pPr marL="1992889" indent="0">
              <a:buNone/>
              <a:defRPr sz="623"/>
            </a:lvl8pPr>
            <a:lvl9pPr marL="2277588" indent="0">
              <a:buNone/>
              <a:defRPr sz="6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80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8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52072" y="227359"/>
            <a:ext cx="5258485" cy="361894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618" y="227359"/>
            <a:ext cx="15470614" cy="361894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62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227358"/>
            <a:ext cx="21033938" cy="825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1136789"/>
            <a:ext cx="21033938" cy="2709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3958005"/>
            <a:ext cx="5487114" cy="2273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06533-BA53-7A47-A67E-E44595E5D2C8}" type="datetimeFigureOut">
              <a:rPr lang="en-US" smtClean="0"/>
              <a:t>04/29/2025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3958005"/>
            <a:ext cx="8230672" cy="2273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3958005"/>
            <a:ext cx="5487114" cy="2273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6976A-C92B-344F-B091-C2B9C343A6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900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69397" rtl="0" eaLnBrk="1" latinLnBrk="0" hangingPunct="1">
        <a:lnSpc>
          <a:spcPct val="90000"/>
        </a:lnSpc>
        <a:spcBef>
          <a:spcPct val="0"/>
        </a:spcBef>
        <a:buNone/>
        <a:defRPr sz="2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349" indent="-142349" algn="l" defTabSz="569397" rtl="0" eaLnBrk="1" latinLnBrk="0" hangingPunct="1">
        <a:lnSpc>
          <a:spcPct val="90000"/>
        </a:lnSpc>
        <a:spcBef>
          <a:spcPts val="623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1pPr>
      <a:lvl2pPr marL="427048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2pPr>
      <a:lvl3pPr marL="711746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245" kern="1200">
          <a:solidFill>
            <a:schemeClr val="tx1"/>
          </a:solidFill>
          <a:latin typeface="+mn-lt"/>
          <a:ea typeface="+mn-ea"/>
          <a:cs typeface="+mn-cs"/>
        </a:defRPr>
      </a:lvl3pPr>
      <a:lvl4pPr marL="996445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4pPr>
      <a:lvl5pPr marL="1281143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5pPr>
      <a:lvl6pPr marL="1565841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6pPr>
      <a:lvl7pPr marL="1850540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7pPr>
      <a:lvl8pPr marL="2135238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8pPr>
      <a:lvl9pPr marL="2419937" indent="-142349" algn="l" defTabSz="569397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1pPr>
      <a:lvl2pPr marL="284698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2pPr>
      <a:lvl3pPr marL="569397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3pPr>
      <a:lvl4pPr marL="854095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4pPr>
      <a:lvl5pPr marL="1138794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5pPr>
      <a:lvl6pPr marL="1423492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6pPr>
      <a:lvl7pPr marL="1708191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7pPr>
      <a:lvl8pPr marL="1992889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8pPr>
      <a:lvl9pPr marL="2277588" algn="l" defTabSz="569397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b.fidelity.com/bin-public/070_NB_PreLogin_Pages/documents/email/Interacting-with-the-Health-System.pdf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8C1F78B5-2A21-D954-2928-AC09CEBB9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4372" y="0"/>
            <a:ext cx="6432805" cy="42885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5ED23C-A660-3F56-8650-83DF8DB62BB8}"/>
              </a:ext>
            </a:extLst>
          </p:cNvPr>
          <p:cNvSpPr/>
          <p:nvPr/>
        </p:nvSpPr>
        <p:spPr>
          <a:xfrm>
            <a:off x="12278158" y="-30432"/>
            <a:ext cx="9394802" cy="4300807"/>
          </a:xfrm>
          <a:prstGeom prst="rect">
            <a:avLst/>
          </a:prstGeom>
          <a:gradFill flip="none" rotWithShape="1">
            <a:gsLst>
              <a:gs pos="75000">
                <a:srgbClr val="333E48"/>
              </a:gs>
              <a:gs pos="100000">
                <a:srgbClr val="333E4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AB04D28-0AC7-954E-9678-EDADFC4E7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34190" y="-28999"/>
            <a:ext cx="10308335" cy="430080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9D96AB-5D28-AC58-7296-D2CE0F8D8698}"/>
              </a:ext>
            </a:extLst>
          </p:cNvPr>
          <p:cNvGrpSpPr/>
          <p:nvPr/>
        </p:nvGrpSpPr>
        <p:grpSpPr>
          <a:xfrm>
            <a:off x="10280693" y="2724978"/>
            <a:ext cx="5242592" cy="676721"/>
            <a:chOff x="10280691" y="3066611"/>
            <a:chExt cx="4578823" cy="676721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CC7750F3-317D-1C43-8951-35252A938D9E}"/>
                </a:ext>
              </a:extLst>
            </p:cNvPr>
            <p:cNvSpPr/>
            <p:nvPr/>
          </p:nvSpPr>
          <p:spPr>
            <a:xfrm>
              <a:off x="10280691" y="3066611"/>
              <a:ext cx="4578823" cy="676721"/>
            </a:xfrm>
            <a:prstGeom prst="rect">
              <a:avLst/>
            </a:prstGeom>
            <a:solidFill>
              <a:srgbClr val="E05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68CA87-19DE-4942-BAC4-0D86999E100A}"/>
                </a:ext>
              </a:extLst>
            </p:cNvPr>
            <p:cNvSpPr txBox="1"/>
            <p:nvPr/>
          </p:nvSpPr>
          <p:spPr>
            <a:xfrm>
              <a:off x="10280691" y="3088251"/>
              <a:ext cx="4578823" cy="633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  <a:spcBef>
                  <a:spcPts val="12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Fidelity Sans" panose="020B0503030202020204" pitchFamily="34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READ FIDELITY’S GUIDE ON NAVIGATING YOUR MENTAL HEALTH BENEFITS AND CARE</a:t>
              </a:r>
              <a:endParaRPr lang="en-US" sz="1600" b="1" dirty="0">
                <a:solidFill>
                  <a:schemeClr val="bg1"/>
                </a:solidFill>
                <a:latin typeface="Fidelity Sans" panose="020B050303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05CC81-0C18-C643-B250-0BDCA2771304}"/>
              </a:ext>
            </a:extLst>
          </p:cNvPr>
          <p:cNvSpPr txBox="1"/>
          <p:nvPr/>
        </p:nvSpPr>
        <p:spPr>
          <a:xfrm>
            <a:off x="10261194" y="3823546"/>
            <a:ext cx="2448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Fidelity Sans" panose="020B0503030202020204" pitchFamily="34" charset="0"/>
              </a:rPr>
              <a:t>1081083.1.0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A2DE97-BCCD-554E-B87D-557C83F3F893}"/>
              </a:ext>
            </a:extLst>
          </p:cNvPr>
          <p:cNvSpPr/>
          <p:nvPr/>
        </p:nvSpPr>
        <p:spPr>
          <a:xfrm>
            <a:off x="10270250" y="656775"/>
            <a:ext cx="8688494" cy="17543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>
              <a:spcBef>
                <a:spcPts val="1200"/>
              </a:spcBef>
            </a:pPr>
            <a:r>
              <a:rPr lang="en-US" sz="3600" dirty="0">
                <a:solidFill>
                  <a:schemeClr val="bg1"/>
                </a:solidFill>
                <a:latin typeface="Fidelity Sans" panose="020B0503030202020204" pitchFamily="34" charset="0"/>
              </a:rPr>
              <a:t>Taking care of your mental health is important, but where do you start when you have a mental health concern?</a:t>
            </a:r>
          </a:p>
        </p:txBody>
      </p:sp>
    </p:spTree>
    <p:extLst>
      <p:ext uri="{BB962C8B-B14F-4D97-AF65-F5344CB8AC3E}">
        <p14:creationId xmlns:p14="http://schemas.microsoft.com/office/powerpoint/2010/main" val="380765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398678-1013-4176-b510-2fd7682e0fdc" xsi:nil="true"/>
    <lcf76f155ced4ddcb4097134ff3c332f xmlns="990c73ef-87bb-4e2c-9afd-9b787c5147b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5EF4A-10AA-4C20-8691-B40A0022E37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e0f6166-bf43-4618-8a80-7fbfdeb00e74"/>
    <ds:schemaRef ds:uri="http://purl.org/dc/elements/1.1/"/>
    <ds:schemaRef ds:uri="http://schemas.microsoft.com/office/2006/metadata/properties"/>
    <ds:schemaRef ds:uri="f1087162-9e1e-4b3e-a4a4-1bc791797e71"/>
    <ds:schemaRef ds:uri="http://www.w3.org/XML/1998/namespace"/>
    <ds:schemaRef ds:uri="http://purl.org/dc/dcmitype/"/>
    <ds:schemaRef ds:uri="dd398678-1013-4176-b510-2fd7682e0fdc"/>
    <ds:schemaRef ds:uri="990c73ef-87bb-4e2c-9afd-9b787c5147bb"/>
  </ds:schemaRefs>
</ds:datastoreItem>
</file>

<file path=customXml/itemProps2.xml><?xml version="1.0" encoding="utf-8"?>
<ds:datastoreItem xmlns:ds="http://schemas.openxmlformats.org/officeDocument/2006/customXml" ds:itemID="{44F1D5BA-9147-4E95-BC29-DD1A9CD09D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164B1F-98EE-423A-BD54-2E732DE261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0c73ef-87bb-4e2c-9afd-9b787c5147bb"/>
    <ds:schemaRef ds:uri="dd398678-1013-4176-b510-2fd7682e0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10293</TotalTime>
  <Words>34</Words>
  <Application>Microsoft Office PowerPoint</Application>
  <PresentationFormat>Custom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Fidelity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Liebman, Mary Yanni</dc:creator>
  <cp:lastModifiedBy>Snyder, Makayla</cp:lastModifiedBy>
  <cp:revision>100</cp:revision>
  <dcterms:created xsi:type="dcterms:W3CDTF">2020-04-08T12:29:13Z</dcterms:created>
  <dcterms:modified xsi:type="dcterms:W3CDTF">2025-04-29T18:35:02Z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0x010100954284292B958A4BB5E6BCA327F6F91C</vt:lpwstr>
  </property>
  <property fmtid="{D5CDD505-2E9C-101B-9397-08002B2CF9AE}" pid="3" name="MSIP_Label_031e874c-a24d-4c24-87f6-b6d613f5442b_Enabled">
    <vt:lpwstr>true</vt:lpwstr>
  </property>
  <property fmtid="{D5CDD505-2E9C-101B-9397-08002B2CF9AE}" pid="4" name="MSIP_Label_031e874c-a24d-4c24-87f6-b6d613f5442b_SetDate">
    <vt:lpwstr>2025-04-17T16:49:38Z</vt:lpwstr>
  </property>
  <property fmtid="{D5CDD505-2E9C-101B-9397-08002B2CF9AE}" pid="5" name="MSIP_Label_031e874c-a24d-4c24-87f6-b6d613f5442b_Method">
    <vt:lpwstr>Privileged</vt:lpwstr>
  </property>
  <property fmtid="{D5CDD505-2E9C-101B-9397-08002B2CF9AE}" pid="6" name="MSIP_Label_031e874c-a24d-4c24-87f6-b6d613f5442b_Name">
    <vt:lpwstr>Non-Business</vt:lpwstr>
  </property>
  <property fmtid="{D5CDD505-2E9C-101B-9397-08002B2CF9AE}" pid="7" name="MSIP_Label_031e874c-a24d-4c24-87f6-b6d613f5442b_SiteId">
    <vt:lpwstr>7521acbc-a68c-41e5-a975-1cf83066dd19</vt:lpwstr>
  </property>
  <property fmtid="{D5CDD505-2E9C-101B-9397-08002B2CF9AE}" pid="8" name="MSIP_Label_031e874c-a24d-4c24-87f6-b6d613f5442b_ActionId">
    <vt:lpwstr>62595942-d107-47fb-b9cf-44ab70ab2c13</vt:lpwstr>
  </property>
  <property fmtid="{D5CDD505-2E9C-101B-9397-08002B2CF9AE}" pid="9" name="MSIP_Label_031e874c-a24d-4c24-87f6-b6d613f5442b_ContentBits">
    <vt:lpwstr>0</vt:lpwstr>
  </property>
</Properties>
</file>