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39"/>
  </p:sldMasterIdLst>
  <p:notesMasterIdLst>
    <p:notesMasterId r:id="rId41"/>
  </p:notesMasterIdLst>
  <p:handoutMasterIdLst>
    <p:handoutMasterId r:id="rId42"/>
  </p:handoutMasterIdLst>
  <p:sldIdLst>
    <p:sldId id="275" r:id="rId40"/>
  </p:sldIdLst>
  <p:sldSz cx="9144000" cy="6858000" type="screen4x3"/>
  <p:notesSz cx="6858000" cy="9144000"/>
  <p:defaultTextStyle>
    <a:defPPr>
      <a:defRPr lang="en-US"/>
    </a:defPPr>
    <a:lvl1pPr marL="0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A7561C-24C0-3ED2-9EB4-E8150A3F8AD7}" name="Studdard, Janelle" initials="JS" userId="S::a758781@DSDOM1.DSROOT.FMR.COM::ed6c8ef5-9a15-4db6-8908-bf1f07414cb6" providerId="AD"/>
  <p188:author id="{BD0FFA4A-0157-4B74-FEFE-EF3D5357534A}" name="Welch, Mollie" initials="MW" userId="S::a741648@DSDOM1.DSROOT.FMR.COM::c7bd8cc6-2d53-4c5c-b999-adc1368b12af" providerId="AD"/>
  <p188:author id="{7342965E-C1B3-02AE-18DE-A56F5CFE543C}" name="Cimino, Jaclyn" initials="CJ" userId="S::a704008@DSDOM1.DSROOT.FMR.COM::268f39ba-683c-42aa-83dd-b9a439ead394" providerId="AD"/>
  <p188:author id="{4ED2BF62-11B4-F848-D874-3F930F7EE6B2}" name="Molinari, Sarah" initials="SM" userId="S::a509472@DSDOM1.DSROOT.FMR.COM::351a6313-ccec-4348-aff8-0bee26422270" providerId="AD"/>
  <p188:author id="{872B6187-89B8-91A9-49E4-8B738EABD3B9}" name="Berberich, Mary Beth" initials="MB" userId="S::a575462@dsdom1.dsroot.fmr.com::0a2b8128-9b7b-4280-b401-935fff8b4ed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ward, Blake" initials="HB" lastIdx="25" clrIdx="0">
    <p:extLst>
      <p:ext uri="{19B8F6BF-5375-455C-9EA6-DF929625EA0E}">
        <p15:presenceInfo xmlns:p15="http://schemas.microsoft.com/office/powerpoint/2012/main" userId="S::a555859@FMR.COM::7c578da4-1aed-4518-9254-7cd9ea7da898" providerId="AD"/>
      </p:ext>
    </p:extLst>
  </p:cmAuthor>
  <p:cmAuthor id="2" name="Berberich, Mary Beth" initials="BMB" lastIdx="18" clrIdx="1">
    <p:extLst>
      <p:ext uri="{19B8F6BF-5375-455C-9EA6-DF929625EA0E}">
        <p15:presenceInfo xmlns:p15="http://schemas.microsoft.com/office/powerpoint/2012/main" userId="S::a575462@dsdom1.dsroot.fmr.com::0a2b8128-9b7b-4280-b401-935fff8b4e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02230B"/>
    <a:srgbClr val="FC27E5"/>
    <a:srgbClr val="E8E7E5"/>
    <a:srgbClr val="022A0D"/>
    <a:srgbClr val="9B998F"/>
    <a:srgbClr val="B6B4A8"/>
    <a:srgbClr val="EEEBDC"/>
    <a:srgbClr val="000000"/>
    <a:srgbClr val="F9F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8EFC93-B050-49F6-8269-CEC3CD6D3A49}" v="1" dt="2026-09-10T19:48:24.124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11" autoAdjust="0"/>
    <p:restoredTop sz="94653"/>
  </p:normalViewPr>
  <p:slideViewPr>
    <p:cSldViewPr snapToGrid="0">
      <p:cViewPr varScale="1">
        <p:scale>
          <a:sx n="152" d="100"/>
          <a:sy n="152" d="100"/>
        </p:scale>
        <p:origin x="2008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Master" Target="slideMasters/slideMaster1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slide" Target="slides/slide1.xml"/><Relationship Id="rId45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microsoft.com/office/2018/10/relationships/authors" Target="author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customXml" Target="../customXml/item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1C3CE8-6821-A14A-294C-19F1AFF58A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D18C0F-F7F1-B702-9AF2-A450653195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59870-C5F0-438B-9E12-56A485E095D3}" type="datetimeFigureOut">
              <a:rPr lang="en-CA" smtClean="0"/>
              <a:t>2026-09-11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CFB32-5D48-EF9A-95BB-05C1A07B0D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C5C5A7-8C27-7102-0313-9A83066F9E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3FC1A-105F-4E2D-8880-E1BFC9DDB1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433887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4E227123-2CB7-C54E-82EF-CE2B4F4595EF}" type="datetimeFigureOut">
              <a:rPr lang="en-US" smtClean="0"/>
              <a:pPr/>
              <a:t>09/11/2026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0E92D164-6E69-5949-903B-16426CF50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63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01627EF-307E-E370-BFAD-65E9D5C6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03412"/>
            <a:ext cx="7729682" cy="3430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3EF08E2-6303-CD5E-B8C5-9BE80C5DC6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01" y="806824"/>
            <a:ext cx="7729965" cy="508235"/>
          </a:xfrm>
        </p:spPr>
        <p:txBody>
          <a:bodyPr lIns="0"/>
          <a:lstStyle>
            <a:lvl1pPr marL="0" indent="0">
              <a:buNone/>
              <a:defRPr sz="1059">
                <a:solidFill>
                  <a:schemeClr val="tx2"/>
                </a:solidFill>
              </a:defRPr>
            </a:lvl1pPr>
            <a:lvl2pPr marL="342908" indent="0">
              <a:buNone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CB306-C39D-DB46-A856-9B6AF3690E6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XXXXXX.XX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2AA19-1D1B-2241-9799-E6CC72CE9A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vert="horz" lIns="0" tIns="0" rIns="0" bIns="0" rtlCol="0" anchor="b" anchorCtr="0"/>
          <a:lstStyle>
            <a:lvl1pPr>
              <a:defRPr lang="en-US" dirty="0"/>
            </a:lvl1pPr>
          </a:lstStyle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67E83E-4C5A-E14F-97A5-35E3D8BA09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23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88851-E176-AB41-BB34-D545092592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67194" y="6535137"/>
            <a:ext cx="1065300" cy="190097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lang="en-US" sz="529" kern="1200" smtClean="0">
                <a:solidFill>
                  <a:schemeClr val="tx2"/>
                </a:solidFill>
                <a:latin typeface="Fidelity Sans 2" panose="020B05040505010401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r>
              <a:rPr lang="en-CA"/>
              <a:t>XXXXXX.XX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65127"/>
            <a:ext cx="7729682" cy="11490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757369"/>
            <a:ext cx="7729682" cy="43513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99" y="6360110"/>
            <a:ext cx="7304727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596"/>
              </a:lnSpc>
              <a:defRPr sz="529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92875"/>
            <a:ext cx="419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2">
                <a:solidFill>
                  <a:schemeClr val="tx2"/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3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hf hdr="0" dt="0"/>
  <p:txStyles>
    <p:titleStyle>
      <a:lvl1pPr algn="l" defTabSz="685817" rtl="0" eaLnBrk="1" latinLnBrk="0" hangingPunct="1">
        <a:lnSpc>
          <a:spcPct val="100000"/>
        </a:lnSpc>
        <a:spcBef>
          <a:spcPct val="0"/>
        </a:spcBef>
        <a:buNone/>
        <a:defRPr lang="en-US" sz="1853" kern="1200" dirty="0">
          <a:solidFill>
            <a:schemeClr val="accent1"/>
          </a:solidFill>
          <a:latin typeface="+mj-lt"/>
          <a:ea typeface="+mn-ea"/>
          <a:cs typeface="Calibri" panose="020F0502020204030204" pitchFamily="34" charset="0"/>
        </a:defRPr>
      </a:lvl1pPr>
    </p:titleStyle>
    <p:bodyStyle>
      <a:lvl1pPr marL="0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1059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342908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1059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17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927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028725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927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371633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927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95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3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2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19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8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3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1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57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6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5760" userDrawn="1">
          <p15:clr>
            <a:srgbClr val="F26B43"/>
          </p15:clr>
        </p15:guide>
        <p15:guide id="3" pos="335" userDrawn="1">
          <p15:clr>
            <a:srgbClr val="F26B43"/>
          </p15:clr>
        </p15:guide>
        <p15:guide id="4" pos="1985" userDrawn="1">
          <p15:clr>
            <a:srgbClr val="F26B43"/>
          </p15:clr>
        </p15:guide>
        <p15:guide id="5" pos="2051" userDrawn="1">
          <p15:clr>
            <a:srgbClr val="F26B43"/>
          </p15:clr>
        </p15:guide>
        <p15:guide id="6" pos="3709" userDrawn="1">
          <p15:clr>
            <a:srgbClr val="F26B43"/>
          </p15:clr>
        </p15:guide>
        <p15:guide id="7" pos="3775" userDrawn="1">
          <p15:clr>
            <a:srgbClr val="F26B43"/>
          </p15:clr>
        </p15:guide>
        <p15:guide id="8" pos="5425" userDrawn="1">
          <p15:clr>
            <a:srgbClr val="F26B43"/>
          </p15:clr>
        </p15:guide>
        <p15:guide id="9" orient="horz" userDrawn="1">
          <p15:clr>
            <a:srgbClr val="F26B43"/>
          </p15:clr>
        </p15:guide>
        <p15:guide id="10" orient="horz" pos="4320" userDrawn="1">
          <p15:clr>
            <a:srgbClr val="F26B43"/>
          </p15:clr>
        </p15:guide>
        <p15:guide id="11" orient="horz" pos="763" userDrawn="1">
          <p15:clr>
            <a:srgbClr val="F26B43"/>
          </p15:clr>
        </p15:guide>
        <p15:guide id="12" orient="horz" pos="39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b.fidelity.com/public/nbpreloginnav/spa/fidelitywork/core/plan-your-pay?ccsource=dw_nb_fid_plan-your-pay_072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nb.fidelity.com/public/nbpreloginnav/spa/fidelitywork/core/plan-your-pay?ccsource=qr_nb_fid_plan-your-pay_0726" TargetMode="Externa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7B6C5-6CEE-B6C6-9C43-79AEE43688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C7D6CA1-54E0-577D-7BB5-AF20923E21DD}"/>
              </a:ext>
            </a:extLst>
          </p:cNvPr>
          <p:cNvSpPr/>
          <p:nvPr/>
        </p:nvSpPr>
        <p:spPr>
          <a:xfrm>
            <a:off x="1" y="1"/>
            <a:ext cx="9143999" cy="655152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F763CD-A411-302B-F96B-FF82156F12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75" t="2889" r="4694" b="11890"/>
          <a:stretch>
            <a:fillRect/>
          </a:stretch>
        </p:blipFill>
        <p:spPr>
          <a:xfrm>
            <a:off x="2553052" y="817332"/>
            <a:ext cx="6590947" cy="4806729"/>
          </a:xfrm>
          <a:prstGeom prst="rect">
            <a:avLst/>
          </a:prstGeom>
        </p:spPr>
      </p:pic>
      <p:sp>
        <p:nvSpPr>
          <p:cNvPr id="1725" name="TextBox 1724">
            <a:extLst>
              <a:ext uri="{FF2B5EF4-FFF2-40B4-BE49-F238E27FC236}">
                <a16:creationId xmlns:a16="http://schemas.microsoft.com/office/drawing/2014/main" id="{1DF7E82E-D76D-BEA0-EB54-E5C07042CD18}"/>
              </a:ext>
            </a:extLst>
          </p:cNvPr>
          <p:cNvSpPr txBox="1"/>
          <p:nvPr/>
        </p:nvSpPr>
        <p:spPr>
          <a:xfrm>
            <a:off x="357609" y="436844"/>
            <a:ext cx="6330269" cy="498213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defTabSz="440537">
              <a:lnSpc>
                <a:spcPts val="3060"/>
              </a:lnSpc>
              <a:spcBef>
                <a:spcPts val="546"/>
              </a:spcBef>
            </a:pPr>
            <a:r>
              <a:rPr lang="en-US" sz="2800" kern="0" spc="-20">
                <a:solidFill>
                  <a:schemeClr val="accent1"/>
                </a:solidFill>
                <a:latin typeface="Fidelity Slab Light" panose="02060404050501040104" pitchFamily="18" charset="77"/>
              </a:rPr>
              <a:t>Wondering where to save vs. spend?</a:t>
            </a:r>
          </a:p>
        </p:txBody>
      </p:sp>
      <p:sp>
        <p:nvSpPr>
          <p:cNvPr id="1727" name="Rounded Rectangle 1726">
            <a:hlinkClick r:id="rId3"/>
            <a:extLst>
              <a:ext uri="{FF2B5EF4-FFF2-40B4-BE49-F238E27FC236}">
                <a16:creationId xmlns:a16="http://schemas.microsoft.com/office/drawing/2014/main" id="{0179865A-35D4-1309-52E9-2EAC041510AF}"/>
              </a:ext>
            </a:extLst>
          </p:cNvPr>
          <p:cNvSpPr/>
          <p:nvPr/>
        </p:nvSpPr>
        <p:spPr>
          <a:xfrm>
            <a:off x="357611" y="2301089"/>
            <a:ext cx="2133067" cy="67617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76200" sx="99000" sy="99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solidFill>
                  <a:schemeClr val="bg1"/>
                </a:solidFill>
                <a:latin typeface="Fidelity Sans 2" panose="020B0504050501040104" pitchFamily="34" charset="77"/>
              </a:rPr>
              <a:t>Find your way with Plan Your Pay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4A17B1-2706-9312-9507-CA3E9F625F6C}"/>
              </a:ext>
            </a:extLst>
          </p:cNvPr>
          <p:cNvSpPr txBox="1"/>
          <p:nvPr/>
        </p:nvSpPr>
        <p:spPr>
          <a:xfrm>
            <a:off x="357612" y="1160125"/>
            <a:ext cx="2959746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>
                <a:latin typeface="Fidelity Sans 2 Light" panose="020B0404050501040104" pitchFamily="34" charset="77"/>
              </a:rPr>
              <a:t>When you understand your paycheck, workplace benefits, and expenses, managing your saving and spending gets a little easier.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1A5195-50B0-A27D-30BA-CD02A173FA7D}"/>
              </a:ext>
            </a:extLst>
          </p:cNvPr>
          <p:cNvGrpSpPr/>
          <p:nvPr/>
        </p:nvGrpSpPr>
        <p:grpSpPr>
          <a:xfrm>
            <a:off x="357609" y="3383098"/>
            <a:ext cx="1067153" cy="1081714"/>
            <a:chOff x="355600" y="3675707"/>
            <a:chExt cx="1584959" cy="160658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07B121BD-A71B-FE1F-828F-32E11530499A}"/>
                </a:ext>
              </a:extLst>
            </p:cNvPr>
            <p:cNvSpPr/>
            <p:nvPr/>
          </p:nvSpPr>
          <p:spPr>
            <a:xfrm>
              <a:off x="355600" y="3675707"/>
              <a:ext cx="1584959" cy="1606587"/>
            </a:xfrm>
            <a:prstGeom prst="roundRect">
              <a:avLst>
                <a:gd name="adj" fmla="val 8425"/>
              </a:avLst>
            </a:prstGeom>
            <a:solidFill>
              <a:srgbClr val="E8E7E5"/>
            </a:solidFill>
            <a:ln>
              <a:noFill/>
            </a:ln>
            <a:effectLst>
              <a:outerShdw blurRad="38100" sx="101000" sy="101000" algn="ctr" rotWithShape="0">
                <a:srgbClr val="000000">
                  <a:alpha val="18326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0" rIns="0" bIns="0" rtlCol="0" anchor="ctr"/>
            <a:lstStyle/>
            <a:p>
              <a:pPr algn="ctr"/>
              <a:endParaRPr lang="en-US" sz="600" b="1">
                <a:solidFill>
                  <a:schemeClr val="bg1"/>
                </a:solidFill>
                <a:latin typeface="Fidelity Sans" panose="020B0503030202020204" pitchFamily="34" charset="77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F564C515-531F-918F-81B2-B73D1BD42F64}"/>
                </a:ext>
              </a:extLst>
            </p:cNvPr>
            <p:cNvSpPr/>
            <p:nvPr/>
          </p:nvSpPr>
          <p:spPr>
            <a:xfrm>
              <a:off x="446586" y="3753101"/>
              <a:ext cx="1418629" cy="1418627"/>
            </a:xfrm>
            <a:prstGeom prst="roundRect">
              <a:avLst>
                <a:gd name="adj" fmla="val 578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99000" sy="99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124712"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BDB3A5D-55CB-03A3-E585-0EDFDD9AEE5E}"/>
              </a:ext>
            </a:extLst>
          </p:cNvPr>
          <p:cNvSpPr txBox="1"/>
          <p:nvPr/>
        </p:nvSpPr>
        <p:spPr>
          <a:xfrm>
            <a:off x="1582830" y="3735355"/>
            <a:ext cx="1318765" cy="37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n-US" sz="1200" b="1">
                <a:solidFill>
                  <a:schemeClr val="tx2"/>
                </a:solidFill>
                <a:latin typeface="Fidelity Sans 2" panose="020B0504050501040104" pitchFamily="34" charset="77"/>
              </a:rPr>
              <a:t>Scan the QR code to learn more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A903EA-DC6D-276B-5D3D-1E0FA35133F3}"/>
              </a:ext>
            </a:extLst>
          </p:cNvPr>
          <p:cNvSpPr/>
          <p:nvPr/>
        </p:nvSpPr>
        <p:spPr>
          <a:xfrm>
            <a:off x="2" y="5724782"/>
            <a:ext cx="9143999" cy="1135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54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840B88-78B9-2296-ADA8-BE8C88979929}"/>
              </a:ext>
            </a:extLst>
          </p:cNvPr>
          <p:cNvSpPr txBox="1"/>
          <p:nvPr/>
        </p:nvSpPr>
        <p:spPr>
          <a:xfrm>
            <a:off x="357611" y="6082811"/>
            <a:ext cx="5105680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</a:rPr>
              <a:t>Fidelity and the Fidelity Investments logo are registered service marks of FMR LLC.</a:t>
            </a:r>
          </a:p>
          <a:p>
            <a:r>
              <a:rPr lang="en-US" sz="800" dirty="0">
                <a:solidFill>
                  <a:schemeClr val="tx2"/>
                </a:solidFill>
              </a:rPr>
              <a:t>Fidelity Brokerage Services LLC, Member NYSE, SIPC, 900 Salem Street, Smithfield, RI 02917</a:t>
            </a:r>
            <a:br>
              <a:rPr lang="en-US" sz="800" dirty="0">
                <a:solidFill>
                  <a:schemeClr val="tx2"/>
                </a:solidFill>
              </a:rPr>
            </a:br>
            <a:r>
              <a:rPr lang="en-US" sz="800" dirty="0">
                <a:solidFill>
                  <a:schemeClr val="tx2"/>
                </a:solidFill>
              </a:rPr>
              <a:t>© 2026 FMR LLC. All rights reserved.</a:t>
            </a:r>
            <a:br>
              <a:rPr lang="en-US" sz="800" dirty="0">
                <a:solidFill>
                  <a:schemeClr val="tx2"/>
                </a:solidFill>
              </a:rPr>
            </a:br>
            <a:r>
              <a:rPr lang="en-US" sz="800" dirty="0">
                <a:solidFill>
                  <a:schemeClr val="tx2"/>
                </a:solidFill>
              </a:rPr>
              <a:t>1274291.1.1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08613B3-CF80-FE71-F881-3367968A1C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7928" y="6086500"/>
            <a:ext cx="1508763" cy="36933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44A6ADD-DDBA-8BBE-5AA7-D485AE0EC089}"/>
              </a:ext>
            </a:extLst>
          </p:cNvPr>
          <p:cNvGrpSpPr/>
          <p:nvPr/>
        </p:nvGrpSpPr>
        <p:grpSpPr>
          <a:xfrm>
            <a:off x="5959451" y="3895070"/>
            <a:ext cx="2804932" cy="1302005"/>
            <a:chOff x="6287541" y="2656011"/>
            <a:chExt cx="2508069" cy="1164206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F71D4085-13A4-EAD7-9493-7E4507E26C35}"/>
                </a:ext>
              </a:extLst>
            </p:cNvPr>
            <p:cNvSpPr/>
            <p:nvPr/>
          </p:nvSpPr>
          <p:spPr>
            <a:xfrm>
              <a:off x="6287541" y="2713886"/>
              <a:ext cx="2508069" cy="11063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A66242A9-6BE7-3A25-722F-BFA8B9895AB8}"/>
                </a:ext>
              </a:extLst>
            </p:cNvPr>
            <p:cNvSpPr/>
            <p:nvPr/>
          </p:nvSpPr>
          <p:spPr>
            <a:xfrm>
              <a:off x="6287541" y="2656011"/>
              <a:ext cx="2508069" cy="1106331"/>
            </a:xfrm>
            <a:prstGeom prst="roundRect">
              <a:avLst/>
            </a:prstGeom>
            <a:pattFill prst="divot">
              <a:fgClr>
                <a:schemeClr val="accent2"/>
              </a:fgClr>
              <a:bgClr>
                <a:srgbClr val="02230B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Check out our </a:t>
              </a:r>
              <a:r>
                <a:rPr lang="en-US" sz="1200" b="1"/>
                <a:t>Plan Your Pay </a:t>
              </a:r>
              <a:r>
                <a:rPr lang="en-US" sz="1200"/>
                <a:t>budgeting guideline to discover how to make the most of every dollar today and in the future.</a:t>
              </a:r>
            </a:p>
          </p:txBody>
        </p:sp>
      </p:grpSp>
      <p:pic>
        <p:nvPicPr>
          <p:cNvPr id="14" name="Picture 13">
            <a:hlinkClick r:id="rId5"/>
            <a:extLst>
              <a:ext uri="{FF2B5EF4-FFF2-40B4-BE49-F238E27FC236}">
                <a16:creationId xmlns:a16="http://schemas.microsoft.com/office/drawing/2014/main" id="{52B56DB0-4B69-3A65-E236-A287B9EA24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334" t="7467" r="7334" b="7991"/>
          <a:stretch>
            <a:fillRect/>
          </a:stretch>
        </p:blipFill>
        <p:spPr>
          <a:xfrm>
            <a:off x="454025" y="3475124"/>
            <a:ext cx="884213" cy="87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77895"/>
      </p:ext>
    </p:extLst>
  </p:cSld>
  <p:clrMapOvr>
    <a:masterClrMapping/>
  </p:clrMapOvr>
</p:sld>
</file>

<file path=ppt/theme/theme1.xml><?xml version="1.0" encoding="utf-8"?>
<a:theme xmlns:a="http://schemas.openxmlformats.org/drawingml/2006/main" name="Fidelity Template 2025">
  <a:themeElements>
    <a:clrScheme name="Fidelity 25">
      <a:dk1>
        <a:srgbClr val="000000"/>
      </a:dk1>
      <a:lt1>
        <a:srgbClr val="FFFFFF"/>
      </a:lt1>
      <a:dk2>
        <a:srgbClr val="403F3E"/>
      </a:dk2>
      <a:lt2>
        <a:srgbClr val="F7F4E4"/>
      </a:lt2>
      <a:accent1>
        <a:srgbClr val="368727"/>
      </a:accent1>
      <a:accent2>
        <a:srgbClr val="044014"/>
      </a:accent2>
      <a:accent3>
        <a:srgbClr val="6AD539"/>
      </a:accent3>
      <a:accent4>
        <a:srgbClr val="1DE4CA"/>
      </a:accent4>
      <a:accent5>
        <a:srgbClr val="3880F3"/>
      </a:accent5>
      <a:accent6>
        <a:srgbClr val="04547C"/>
      </a:accent6>
      <a:hlink>
        <a:srgbClr val="368727"/>
      </a:hlink>
      <a:folHlink>
        <a:srgbClr val="368727"/>
      </a:folHlink>
    </a:clrScheme>
    <a:fontScheme name="Fidelity 2025">
      <a:majorFont>
        <a:latin typeface="Fidelity Slab Light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rtlCol="0" anchor="t">
        <a:spAutoFit/>
      </a:bodyPr>
      <a:lstStyle>
        <a:defPPr algn="l" defTabSz="665665">
          <a:spcBef>
            <a:spcPts val="825"/>
          </a:spcBef>
          <a:defRPr sz="1600" kern="0" dirty="0"/>
        </a:defPPr>
      </a:lstStyle>
    </a:txDef>
  </a:objectDefaults>
  <a:extraClrSchemeLst/>
  <a:custClrLst>
    <a:custClr name="Evergreen">
      <a:srgbClr val="044014"/>
    </a:custClr>
    <a:custClr name="Fidelity Green">
      <a:srgbClr val="368727"/>
    </a:custClr>
    <a:custClr name="Lime Green">
      <a:srgbClr val="6AD539"/>
    </a:custClr>
    <a:custClr name="Aqua">
      <a:srgbClr val="1DE4C9"/>
    </a:custClr>
    <a:custClr name="Lapis">
      <a:srgbClr val="3880F3"/>
    </a:custClr>
    <a:custClr name="Marine">
      <a:srgbClr val="04547C"/>
    </a:custClr>
    <a:custClr name="Violet">
      <a:srgbClr val="5B2C8F"/>
    </a:custClr>
    <a:custClr name="Gold">
      <a:srgbClr val="DBCA72"/>
    </a:custClr>
    <a:custClr name="BLANK">
      <a:srgbClr val="FFFFFF"/>
    </a:custClr>
    <a:custClr name="BLANK">
      <a:srgbClr val="FFFFFF"/>
    </a:custClr>
    <a:custClr name="Charcoal">
      <a:srgbClr val="403F3E"/>
    </a:custClr>
    <a:custClr name="Sand">
      <a:srgbClr val="F7F4E4"/>
    </a:custClr>
    <a:custClr name="Mist">
      <a:srgbClr val="F9F7F5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2C - Sky">
      <a:srgbClr val="28CAFF"/>
    </a:custClr>
    <a:custClr name="B2C - Purple">
      <a:srgbClr val="9747F6"/>
    </a:custClr>
    <a:custClr name="B2C - Magenta">
      <a:srgbClr val="FC27E5"/>
    </a:custClr>
    <a:custClr name="B2C - Sand">
      <a:srgbClr val="FF7A11"/>
    </a:custClr>
  </a:custClrLst>
  <a:extLst>
    <a:ext uri="{05A4C25C-085E-4340-85A3-A5531E510DB2}">
      <thm15:themeFamily xmlns:thm15="http://schemas.microsoft.com/office/thememl/2012/main" name="3_Custom Design" id="{2F65354D-16CA-4507-AA1C-8C12A5C135FF}" vid="{33C3B712-CF4F-4247-81F9-A1BBE0E305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item1.xml><?xml version="1.0" encoding="utf-8"?>
<pd:PersonalizationDefinition xmlns:pd="Strauss.PersonalizationDefinition" name="">
  <pd:DataReferenceList>
    <pd:DataReference datasourceID="2c3ee42b-4f58-407f-a9b8-bb3ac60975c2" dataFieldID="bcf3cdf6-935d-4c77-bfff-f37abf4e9bab" variableListUniqueId="78929d4d-07db-4d43-9b9f-4d7851d02580"/>
  </pd:DataReferenceList>
  <pd:ExternalContentPD name="iconTwo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bcf3cdf6-935d-4c77-bfff-f37abf4e9bab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bcf3cdf6-935d-4c77-bfff-f37abf4e9bab" variableListUniqueId="78929d4d-07db-4d43-9b9f-4d7851d02580"/>
      </pd:QueryItem>
    </pd:ExternalContentQuery>
  </pd:ExternalContentPD>
</pd:PersonalizationDefinition>
</file>

<file path=customXml/item2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  <pd:DataReference datasourceID="2c3ee42b-4f58-407f-a9b8-bb3ac60975c2" dataFieldID="a71a9078-ffd2-4999-b68c-e2087a857fc7" variableListUniqueId="78929d4d-07db-4d43-9b9f-4d7851d02580"/>
    <pd:DataReference datasourceID="2c3ee42b-4f58-407f-a9b8-bb3ac60975c2" dataFieldID="e5c9ed76-0d66-48da-ac64-e86c393cbfd2" variableListUniqueId="78929d4d-07db-4d43-9b9f-4d7851d02580"/>
    <pd:DataReference datasourceID="2c3ee42b-4f58-407f-a9b8-bb3ac60975c2" dataFieldID="99fa5ca1-cd46-40fd-aaa7-1a766e5d85a9" variableListUniqueId="78929d4d-07db-4d43-9b9f-4d7851d02580"/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  <pd:DataReference datasourceID="2c3ee42b-4f58-407f-a9b8-bb3ac60975c2" dataFieldID="a71a9078-ffd2-4999-b68c-e2087a857fc7" variableListUniqueId="78929d4d-07db-4d43-9b9f-4d7851d02580"/>
      <pd:DataReference datasourceID="2c3ee42b-4f58-407f-a9b8-bb3ac60975c2" dataFieldID="e5c9ed76-0d66-48da-ac64-e86c393cbfd2" variableListUniqueId="78929d4d-07db-4d43-9b9f-4d7851d02580"/>
      <pd:DataReference datasourceID="2c3ee42b-4f58-407f-a9b8-bb3ac60975c2" dataFieldID="99fa5ca1-cd46-40fd-aaa7-1a766e5d85a9" variableListUniqueId="78929d4d-07db-4d43-9b9f-4d7851d02580"/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3.xml><?xml version="1.0" encoding="utf-8"?>
<pd:PersonalizationDefinition xmlns:pd="Strauss.PersonalizationDefinition" name="">
  <pd:DataReferenceList>
    <pd:DataReference datasourceID="2c3ee42b-4f58-407f-a9b8-bb3ac60975c2" dataFieldID="bcf3cdf6-935d-4c77-bfff-f37abf4e9bab" variableListUniqueId="78929d4d-07db-4d43-9b9f-4d7851d02580"/>
  </pd:DataReferenceList>
  <pd:ExternalContentPD name="iconTwo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bcf3cdf6-935d-4c77-bfff-f37abf4e9bab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bcf3cdf6-935d-4c77-bfff-f37abf4e9bab" variableListUniqueId="78929d4d-07db-4d43-9b9f-4d7851d02580"/>
      </pd:QueryItem>
    </pd:ExternalContentQuery>
  </pd:ExternalContentPD>
</pd:PersonalizationDefinition>
</file>

<file path=customXml/item4.xml><?xml version="1.0" encoding="utf-8"?>
<pd:PersonalizationDefinition xmlns:pd="Strauss.PersonalizationDefinition" name="">
  <pd:DataReferenceList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5.xml><?xml version="1.0" encoding="utf-8"?>
<pd:PersonalizationDefinition xmlns:pd="Strauss.PersonalizationDefinition" name="">
  <pd:DataReferenceList>
    <pd:DataReference datasourceID="2c3ee42b-4f58-407f-a9b8-bb3ac60975c2" dataFieldID="99fa5ca1-cd46-40fd-aaa7-1a766e5d85a9" variableListUniqueId="78929d4d-07db-4d43-9b9f-4d7851d02580"/>
  </pd:DataReferenceList>
  <pd:VariableReplacementDescriptor name="" desc="" uid="">
    <pd:DataReferenceList>
      <pd:DataReference datasourceID="2c3ee42b-4f58-407f-a9b8-bb3ac60975c2" dataFieldID="99fa5ca1-cd46-40fd-aaa7-1a766e5d85a9" variableListUniqueId="78929d4d-07db-4d43-9b9f-4d7851d02580"/>
    </pd:DataReferenceList>
  </pd:VariableReplacementDescriptor>
</pd:PersonalizationDefinition>
</file>

<file path=customXml/item6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7.xml><?xml version="1.0" encoding="utf-8"?>
<ContentId CID="S000000000032561"/>
</file>

<file path=customXml/item8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9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710bbc-cf75-473e-8af0-c01bb49e9454">
      <Terms xmlns="http://schemas.microsoft.com/office/infopath/2007/PartnerControls"/>
    </lcf76f155ced4ddcb4097134ff3c332f>
    <TaxCatchAll xmlns="b7be08ab-c93e-4556-955f-d3bcb201bd8a" xsi:nil="true"/>
  </documentManagement>
</p:properties>
</file>

<file path=customXml/item10.xml><?xml version="1.0" encoding="utf-8"?>
<ContentId CID="S000000000045328"/>
</file>

<file path=customXml/item11.xml><?xml version="1.0" encoding="utf-8"?>
<pd:PersonalizationDefinition xmlns:pd="Strauss.PersonalizationDefinition" name="">
  <pd:DataReferenceList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12.xml><?xml version="1.0" encoding="utf-8"?>
<pd:PersonalizationDefinition xmlns:pd="Strauss.PersonalizationDefinition" name="">
  <pd:DataReferenceList>
    <pd:DataReference datasourceID="2c3ee42b-4f58-407f-a9b8-bb3ac60975c2" dataFieldID="a71a9078-ffd2-4999-b68c-e2087a857fc7" variableListUniqueId="78929d4d-07db-4d43-9b9f-4d7851d02580"/>
    <pd:DataReference datasourceID="2c3ee42b-4f58-407f-a9b8-bb3ac60975c2" dataFieldID="e5c9ed76-0d66-48da-ac64-e86c393cbfd2" variableListUniqueId="78929d4d-07db-4d43-9b9f-4d7851d02580"/>
  </pd:DataReferenceList>
  <pd:VariableReplacementDescriptor name="" desc="" uid="">
    <pd:DataReferenceList>
      <pd:DataReference datasourceID="2c3ee42b-4f58-407f-a9b8-bb3ac60975c2" dataFieldID="a71a9078-ffd2-4999-b68c-e2087a857fc7" variableListUniqueId="78929d4d-07db-4d43-9b9f-4d7851d02580"/>
      <pd:DataReference datasourceID="2c3ee42b-4f58-407f-a9b8-bb3ac60975c2" dataFieldID="e5c9ed76-0d66-48da-ac64-e86c393cbfd2" variableListUniqueId="78929d4d-07db-4d43-9b9f-4d7851d02580"/>
    </pd:DataReferenceList>
  </pd:VariableReplacementDescriptor>
</pd:PersonalizationDefinition>
</file>

<file path=customXml/item13.xml><?xml version="1.0" encoding="utf-8"?>
<pd:PersonalizationDefinition xmlns:pd="Strauss.PersonalizationDefinition" name="">
  <pd:DataReferenceList>
    <pd:DataReference datasourceID="2c3ee42b-4f58-407f-a9b8-bb3ac60975c2" dataFieldID="99fa5ca1-cd46-40fd-aaa7-1a766e5d85a9" variableListUniqueId="78929d4d-07db-4d43-9b9f-4d7851d02580"/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99fa5ca1-cd46-40fd-aaa7-1a766e5d85a9" variableListUniqueId="78929d4d-07db-4d43-9b9f-4d7851d02580"/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14.xml><?xml version="1.0" encoding="utf-8"?>
<pd:PersonalizationDefinition xmlns:pd="Strauss.PersonalizationDefinition" name="">
  <pd:DataReferenceList>
    <pd:DataReference datasourceID="2c3ee42b-4f58-407f-a9b8-bb3ac60975c2" dataFieldID="e5c9ed76-0d66-48da-ac64-e86c393cbfd2" variableListUniqueId="78929d4d-07db-4d43-9b9f-4d7851d02580"/>
  </pd:DataReferenceList>
  <pd:VariableReplacementDescriptor name="" desc="" uid="">
    <pd:DataReferenceList>
      <pd:DataReference datasourceID="2c3ee42b-4f58-407f-a9b8-bb3ac60975c2" dataFieldID="e5c9ed76-0d66-48da-ac64-e86c393cbfd2" variableListUniqueId="78929d4d-07db-4d43-9b9f-4d7851d02580"/>
    </pd:DataReferenceList>
  </pd:VariableReplacementDescriptor>
</pd:PersonalizationDefinition>
</file>

<file path=customXml/item15.xml><?xml version="1.0" encoding="utf-8"?>
<pd:PersonalizationDefinition xmlns:pd="Strauss.PersonalizationDefinition" name="">
  <pd:DataReferenceList>
    <pd:DataReference datasourceID="2c3ee42b-4f58-407f-a9b8-bb3ac60975c2" dataFieldID="0928c649-cb30-4b8e-aa50-f38d1d8b6d87" variableListUniqueId="78929d4d-07db-4d43-9b9f-4d7851d02580"/>
  </pd:DataReferenceList>
  <pd:ExternalContentPD name="iconThree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0928c649-cb30-4b8e-aa50-f38d1d8b6d87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0928c649-cb30-4b8e-aa50-f38d1d8b6d87" variableListUniqueId="78929d4d-07db-4d43-9b9f-4d7851d02580"/>
      </pd:QueryItem>
    </pd:ExternalContentQuery>
  </pd:ExternalContentPD>
</pd:PersonalizationDefinition>
</file>

<file path=customXml/item16.xml><?xml version="1.0" encoding="utf-8"?>
<pd:PersonalizationDefinition xmlns:pd="Strauss.PersonalizationDefinition" name="">
  <pd:DataReferenceList>
    <pd:DataReference datasourceID="2c3ee42b-4f58-407f-a9b8-bb3ac60975c2" dataFieldID="99fa5ca1-cd46-40fd-aaa7-1a766e5d85a9" variableListUniqueId="78929d4d-07db-4d43-9b9f-4d7851d02580"/>
  </pd:DataReferenceList>
  <pd:VariableReplacementDescriptor name="" desc="" uid="">
    <pd:DataReferenceList>
      <pd:DataReference datasourceID="2c3ee42b-4f58-407f-a9b8-bb3ac60975c2" dataFieldID="99fa5ca1-cd46-40fd-aaa7-1a766e5d85a9" variableListUniqueId="78929d4d-07db-4d43-9b9f-4d7851d02580"/>
    </pd:DataReferenceList>
  </pd:VariableReplacementDescriptor>
</pd:PersonalizationDefinition>
</file>

<file path=customXml/item17.xml><?xml version="1.0" encoding="utf-8"?>
<pd:PersonalizationDefinition xmlns:pd="Strauss.PersonalizationDefinition" name="">
  <pd:DataReferenceList>
    <pd:DataReference datasourceID="2c3ee42b-4f58-407f-a9b8-bb3ac60975c2" dataFieldID="a71a9078-ffd2-4999-b68c-e2087a857fc7" variableListUniqueId="78929d4d-07db-4d43-9b9f-4d7851d02580"/>
  </pd:DataReferenceList>
  <pd:VariableReplacementDescriptor name="" desc="" uid="">
    <pd:DataReferenceList>
      <pd:DataReference datasourceID="2c3ee42b-4f58-407f-a9b8-bb3ac60975c2" dataFieldID="a71a9078-ffd2-4999-b68c-e2087a857fc7" variableListUniqueId="78929d4d-07db-4d43-9b9f-4d7851d02580"/>
    </pd:DataReferenceList>
  </pd:VariableReplacementDescriptor>
</pd:PersonalizationDefinition>
</file>

<file path=customXml/item18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  <pd:DataReference datasourceID="2c3ee42b-4f58-407f-a9b8-bb3ac60975c2" dataFieldID="99fa5ca1-cd46-40fd-aaa7-1a766e5d85a9" variableListUniqueId="78929d4d-07db-4d43-9b9f-4d7851d02580"/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  <pd:DataReference datasourceID="2c3ee42b-4f58-407f-a9b8-bb3ac60975c2" dataFieldID="99fa5ca1-cd46-40fd-aaa7-1a766e5d85a9" variableListUniqueId="78929d4d-07db-4d43-9b9f-4d7851d02580"/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19.xml><?xml version="1.0" encoding="utf-8"?>
<pd:PersonalizationDefinition xmlns:pd="Strauss.PersonalizationDefinition" name="">
  <pd:DataReferenceList>
    <pd:DataReference datasourceID="3bd205af-38af-4c03-84d0-fa13443d6be1" dataFieldID="33dc95a2-9398-4980-b935-fe2400d7d0b5" variableListUniqueId="d510bb42-93fa-465a-ae26-483bcb1823d6"/>
  </pd:DataReferenceList>
  <pd:ShapeSelectorDescriptor name="" desc="" uid="">
    <pd:DataReferenceList>
      <pd:DataReference datasourceID="3bd205af-38af-4c03-84d0-fa13443d6be1" dataFieldID="33dc95a2-9398-4980-b935-fe2400d7d0b5" variableListUniqueId="d510bb42-93fa-465a-ae26-483bcb1823d6"/>
    </pd:DataReferenceList>
    <pd:ShapeSelectorGroup uniqueName="WorkingWithAdvisors">
      <pd:ShapeSelector shapeId="99" isDefault="False" name="Yes">
        <pd:Condition rel="&amp;&amp;">
          <pd:ConditionItem operator="IN" type="STRING" isvariablebinding="False">
            <pd:VarOperand>
              <pd:DataReference datasourceID="3bd205af-38af-4c03-84d0-fa13443d6be1" dataFieldID="33dc95a2-9398-4980-b935-fe2400d7d0b5" variableListUniqueId="d510bb42-93fa-465a-ae26-483bcb1823d6"/>
            </pd:VarOperand>
            <pd:ValueOperand>Core,Mid</pd:ValueOperand>
            <pd:MappingOperand>
            </pd:MappingOperand>
          </pd:ConditionItem>
        </pd:Condition>
      </pd:ShapeSelector>
    </pd:ShapeSelectorGroup>
  </pd:ShapeSelectorDescriptor>
</pd:PersonalizationDefinition>
</file>

<file path=customXml/item20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1.xml><?xml version="1.0" encoding="utf-8"?>
<pd:PersonalizationDefinition xmlns:pd="Strauss.PersonalizationDefinition" name="">
  <pd:DataReferenceList>
    <pd:DataReference datasourceID="2c3ee42b-4f58-407f-a9b8-bb3ac60975c2" dataFieldID="4b132272-e873-402e-9a75-cce774648102" variableListUniqueId="78929d4d-07db-4d43-9b9f-4d7851d02580"/>
  </pd:DataReferenceList>
  <pd:ExternalContentPD name="iconOne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4b132272-e873-402e-9a75-cce774648102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4b132272-e873-402e-9a75-cce774648102" variableListUniqueId="78929d4d-07db-4d43-9b9f-4d7851d02580"/>
      </pd:QueryItem>
    </pd:ExternalContentQuery>
  </pd:ExternalContentPD>
</pd:PersonalizationDefinition>
</file>

<file path=customXml/item2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E96A5D16A52A408843477A831A5BA6" ma:contentTypeVersion="14" ma:contentTypeDescription="Create a new document." ma:contentTypeScope="" ma:versionID="aec51ba8fae987f8c757323f4c2faaf6">
  <xsd:schema xmlns:xsd="http://www.w3.org/2001/XMLSchema" xmlns:xs="http://www.w3.org/2001/XMLSchema" xmlns:p="http://schemas.microsoft.com/office/2006/metadata/properties" xmlns:ns2="bb710bbc-cf75-473e-8af0-c01bb49e9454" xmlns:ns3="b7be08ab-c93e-4556-955f-d3bcb201bd8a" targetNamespace="http://schemas.microsoft.com/office/2006/metadata/properties" ma:root="true" ma:fieldsID="9ebeffd89913440039582b01964a20f8" ns2:_="" ns3:_="">
    <xsd:import namespace="bb710bbc-cf75-473e-8af0-c01bb49e9454"/>
    <xsd:import namespace="b7be08ab-c93e-4556-955f-d3bcb201b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710bbc-cf75-473e-8af0-c01bb49e94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be08ab-c93e-4556-955f-d3bcb201bd8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876f1b1-0703-4c49-8cc0-da50ed819026}" ma:internalName="TaxCatchAll" ma:showField="CatchAllData" ma:web="b7be08ab-c93e-4556-955f-d3bcb201b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3.xml><?xml version="1.0" encoding="utf-8"?>
<pd:PersonalizationDefinition xmlns:pd="Strauss.PersonalizationDefinition" name="">
  <pd:DataReferenceList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24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</pd:DataReferenceList>
  </pd:VariableReplacementDescriptor>
</pd:PersonalizationDefinition>
</file>

<file path=customXml/item25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26.xml><?xml version="1.0" encoding="utf-8"?>
<pd:PersonalizationDefinition xmlns:pd="Strauss.PersonalizationDefinition" name="">
  <pd:DataReferenceList>
    <pd:DataReference datasourceID="2c3ee42b-4f58-407f-a9b8-bb3ac60975c2" dataFieldID="74701346-9039-4f4c-8876-28472033cd27" variableListUniqueId="78929d4d-07db-4d43-9b9f-4d7851d02580"/>
    <pd:DataReference datasourceID="2c3ee42b-4f58-407f-a9b8-bb3ac60975c2" dataFieldID="24fd17e4-63ef-459b-9daf-1366c49d9456" variableListUniqueId="78929d4d-07db-4d43-9b9f-4d7851d02580"/>
  </pd:DataReferenceList>
  <pd:ShapeSelectorDescriptor name="" desc="" uid="">
    <pd:DataReferenceList>
      <pd:DataReference datasourceID="2c3ee42b-4f58-407f-a9b8-bb3ac60975c2" dataFieldID="74701346-9039-4f4c-8876-28472033cd27" variableListUniqueId="78929d4d-07db-4d43-9b9f-4d7851d02580"/>
    </pd:DataReferenceList>
    <pd:ShapeSelectorGroup uniqueName="Bubbles">
      <pd:ShapeSelector shapeId="2" isDefault="False" name="3">
        <pd:Condition rel="&amp;&amp;">
          <pd:ConditionItem operator="==" type="INTEGER" isvariablebinding="False">
            <pd:VarOperand>
              <pd:DataReference datasourceID="2c3ee42b-4f58-407f-a9b8-bb3ac60975c2" dataFieldID="74701346-9039-4f4c-8876-28472033cd27" variableListUniqueId="78929d4d-07db-4d43-9b9f-4d7851d02580"/>
            </pd:VarOperand>
            <pd:ValueOperand>3</pd:ValueOperand>
            <pd:MappingOperand>
            </pd:MappingOperand>
          </pd:ConditionItem>
        </pd:Condition>
      </pd:ShapeSelector>
      <pd:ShapeSelector shapeId="3" isDefault="False" name="2">
        <pd:Condition rel="&amp;&amp;">
          <pd:ConditionItem operator="==" type="INTEGER" isvariablebinding="False">
            <pd:VarOperand>
              <pd:DataReference datasourceID="2c3ee42b-4f58-407f-a9b8-bb3ac60975c2" dataFieldID="74701346-9039-4f4c-8876-28472033cd27" variableListUniqueId="78929d4d-07db-4d43-9b9f-4d7851d02580"/>
            </pd:VarOperand>
            <pd:ValueOperand>2</pd:ValueOperand>
            <pd:MappingOperand>
            </pd:MappingOperand>
          </pd:ConditionItem>
        </pd:Condition>
      </pd:ShapeSelector>
      <pd:ShapeSelector shapeId="4" isDefault="False" name="1">
        <pd:Condition rel="&amp;&amp;">
          <pd:ConditionItem operator="==" type="INTEGER" isvariablebinding="False">
            <pd:VarOperand>
              <pd:DataReference datasourceID="2c3ee42b-4f58-407f-a9b8-bb3ac60975c2" dataFieldID="74701346-9039-4f4c-8876-28472033cd27" variableListUniqueId="78929d4d-07db-4d43-9b9f-4d7851d02580"/>
            </pd:VarOperand>
            <pd:ValueOperand>1</pd:ValueOperand>
            <pd:MappingOperand>
            </pd:MappingOperand>
          </pd:ConditionItem>
        </pd:Condition>
      </pd:ShapeSelector>
    </pd:ShapeSelectorGroup>
  </pd:ShapeSelectorDescriptor>
  <pd:TocEntryDescriptor name="" desc="" uid="eea31ca9-2afc-4d5d-990e-94b36cb687bf">
    <pd:DataReferenceList>
      <pd:DataReference datasourceID="2c3ee42b-4f58-407f-a9b8-bb3ac60975c2" dataFieldID="24fd17e4-63ef-459b-9daf-1366c49d9456" variableListUniqueId="78929d4d-07db-4d43-9b9f-4d7851d02580"/>
    </pd:DataReferenceList>
    <pd:EntryName IsNameBindToVariable="True" LiteralNameText="" Level="1">
      <pd:DataReference datasourceID="2c3ee42b-4f58-407f-a9b8-bb3ac60975c2" dataFieldID="24fd17e4-63ef-459b-9daf-1366c49d9456" variableListUniqueId="78929d4d-07db-4d43-9b9f-4d7851d02580"/>
    </pd:EntryName>
  </pd:TocEntryDescriptor>
</pd:PersonalizationDefinition>
</file>

<file path=customXml/item27.xml><?xml version="1.0" encoding="utf-8"?>
<pd:PersonalizationDefinition xmlns:pd="Strauss.PersonalizationDefinition" name="">
  <pd:DataReferenceList>
    <pd:DataReference datasourceID="3bd205af-38af-4c03-84d0-fa13443d6be1" dataFieldID="33dc95a2-9398-4980-b935-fe2400d7d0b5" variableListUniqueId="d510bb42-93fa-465a-ae26-483bcb1823d6"/>
  </pd:DataReferenceList>
  <pd:ShapeSelectorDescriptor name="" desc="" uid="">
    <pd:DataReferenceList>
      <pd:DataReference datasourceID="3bd205af-38af-4c03-84d0-fa13443d6be1" dataFieldID="33dc95a2-9398-4980-b935-fe2400d7d0b5" variableListUniqueId="d510bb42-93fa-465a-ae26-483bcb1823d6"/>
    </pd:DataReferenceList>
    <pd:ShapeSelectorGroup uniqueName="WorkingWithAdvisors">
      <pd:ShapeSelector shapeId="99" isDefault="False" name="Yes">
        <pd:Condition rel="&amp;&amp;">
          <pd:ConditionItem operator="IN" type="STRING" isvariablebinding="False">
            <pd:VarOperand>
              <pd:DataReference datasourceID="3bd205af-38af-4c03-84d0-fa13443d6be1" dataFieldID="33dc95a2-9398-4980-b935-fe2400d7d0b5" variableListUniqueId="d510bb42-93fa-465a-ae26-483bcb1823d6"/>
            </pd:VarOperand>
            <pd:ValueOperand>Core,Mid</pd:ValueOperand>
            <pd:MappingOperand>
            </pd:MappingOperand>
          </pd:ConditionItem>
        </pd:Condition>
      </pd:ShapeSelector>
    </pd:ShapeSelectorGroup>
  </pd:ShapeSelectorDescriptor>
</pd:PersonalizationDefinition>
</file>

<file path=customXml/item28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29.xml><?xml version="1.0" encoding="utf-8"?>
<pd:PersonalizationDefinition xmlns:pd="Strauss.PersonalizationDefinition" name="">
  <pd:DataReferenceList>
    <pd:DataReference datasourceID="2c3ee42b-4f58-407f-a9b8-bb3ac60975c2" dataFieldID="4b132272-e873-402e-9a75-cce774648102" variableListUniqueId="78929d4d-07db-4d43-9b9f-4d7851d02580"/>
  </pd:DataReferenceList>
  <pd:ExternalContentPD name="iconOne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4b132272-e873-402e-9a75-cce774648102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4b132272-e873-402e-9a75-cce774648102" variableListUniqueId="78929d4d-07db-4d43-9b9f-4d7851d02580"/>
      </pd:QueryItem>
    </pd:ExternalContentQuery>
  </pd:ExternalContentPD>
</pd:PersonalizationDefinition>
</file>

<file path=customXml/item30.xml><?xml version="1.0" encoding="utf-8"?>
<pd:PersonalizationDefinition xmlns:pd="Strauss.PersonalizationDefinition" name="">
  <pd:DataReferenceList>
    <pd:DataReference datasourceID="2c3ee42b-4f58-407f-a9b8-bb3ac60975c2" dataFieldID="4b132272-e873-402e-9a75-cce774648102" variableListUniqueId="78929d4d-07db-4d43-9b9f-4d7851d02580"/>
  </pd:DataReferenceList>
  <pd:ExternalContentPD name="iconOne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4b132272-e873-402e-9a75-cce774648102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4b132272-e873-402e-9a75-cce774648102" variableListUniqueId="78929d4d-07db-4d43-9b9f-4d7851d02580"/>
      </pd:QueryItem>
    </pd:ExternalContentQuery>
  </pd:ExternalContentPD>
</pd:PersonalizationDefinition>
</file>

<file path=customXml/item31.xml><?xml version="1.0" encoding="utf-8"?>
<pd:PersonalizationDefinition xmlns:pd="Strauss.PersonalizationDefinition" name="">
  <pd:DataReferenceList>
    <pd:DataReference datasourceID="3bd205af-38af-4c03-84d0-fa13443d6be1" dataFieldID="33dc95a2-9398-4980-b935-fe2400d7d0b5" variableListUniqueId="d510bb42-93fa-465a-ae26-483bcb1823d6"/>
  </pd:DataReferenceList>
  <pd:ShapeSelectorDescriptor name="" desc="" uid="">
    <pd:DataReferenceList>
      <pd:DataReference datasourceID="3bd205af-38af-4c03-84d0-fa13443d6be1" dataFieldID="33dc95a2-9398-4980-b935-fe2400d7d0b5" variableListUniqueId="d510bb42-93fa-465a-ae26-483bcb1823d6"/>
    </pd:DataReferenceList>
    <pd:ShapeSelectorGroup uniqueName="WorkingWithAdvisors">
      <pd:ShapeSelector shapeId="99" isDefault="False" name="Yes">
        <pd:Condition rel="&amp;&amp;">
          <pd:ConditionItem operator="IN" type="STRING" isvariablebinding="False">
            <pd:VarOperand>
              <pd:DataReference datasourceID="3bd205af-38af-4c03-84d0-fa13443d6be1" dataFieldID="33dc95a2-9398-4980-b935-fe2400d7d0b5" variableListUniqueId="d510bb42-93fa-465a-ae26-483bcb1823d6"/>
            </pd:VarOperand>
            <pd:ValueOperand>Core,Mid</pd:ValueOperand>
            <pd:MappingOperand>
            </pd:MappingOperand>
          </pd:ConditionItem>
        </pd:Condition>
      </pd:ShapeSelector>
    </pd:ShapeSelectorGroup>
  </pd:ShapeSelectorDescriptor>
</pd:PersonalizationDefinition>
</file>

<file path=customXml/item32.xml><?xml version="1.0" encoding="utf-8"?>
<ContentId CID="S000000000045328"/>
</file>

<file path=customXml/item33.xml><?xml version="1.0" encoding="utf-8"?>
<ContentId CID="S000000000045328"/>
</file>

<file path=customXml/item34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</pd:DataReferenceList>
  </pd:VariableReplacementDescriptor>
</pd:PersonalizationDefinition>
</file>

<file path=customXml/item35.xml><?xml version="1.0" encoding="utf-8"?>
<pd:PersonalizationDefinition xmlns:pd="Strauss.PersonalizationDefinition" name="">
  <pd:DataReferenceList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36.xml><?xml version="1.0" encoding="utf-8"?>
<pd:PersonalizationDefinition xmlns:pd="Strauss.PersonalizationDefinition" name="">
  <pd:DataReferenceList>
    <pd:DataReference datasourceID="2c3ee42b-4f58-407f-a9b8-bb3ac60975c2" dataFieldID="99fa5ca1-cd46-40fd-aaa7-1a766e5d85a9" variableListUniqueId="78929d4d-07db-4d43-9b9f-4d7851d02580"/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99fa5ca1-cd46-40fd-aaa7-1a766e5d85a9" variableListUniqueId="78929d4d-07db-4d43-9b9f-4d7851d02580"/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37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</pd:DataReferenceList>
  </pd:VariableReplacementDescriptor>
</pd:PersonalizationDefinition>
</file>

<file path=customXml/item38.xml><?xml version="1.0" encoding="utf-8"?>
<pd:PersonalizationDefinition xmlns:pd="Strauss.PersonalizationDefinition" name="">
  <pd:DataReferenceList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Props1.xml><?xml version="1.0" encoding="utf-8"?>
<ds:datastoreItem xmlns:ds="http://schemas.openxmlformats.org/officeDocument/2006/customXml" ds:itemID="{8290DCE3-8E3B-4574-9C4B-0D94B8867CD6}">
  <ds:schemaRefs>
    <ds:schemaRef ds:uri="Strauss.PersonalizationDefinition"/>
  </ds:schemaRefs>
</ds:datastoreItem>
</file>

<file path=customXml/itemProps2.xml><?xml version="1.0" encoding="utf-8"?>
<ds:datastoreItem xmlns:ds="http://schemas.openxmlformats.org/officeDocument/2006/customXml" ds:itemID="{634DE1EC-697A-45CA-A266-3A97C6C17F3F}">
  <ds:schemaRefs>
    <ds:schemaRef ds:uri="Strauss.PersonalizationDefinition"/>
  </ds:schemaRefs>
</ds:datastoreItem>
</file>

<file path=customXml/itemProps3.xml><?xml version="1.0" encoding="utf-8"?>
<ds:datastoreItem xmlns:ds="http://schemas.openxmlformats.org/officeDocument/2006/customXml" ds:itemID="{369756DF-EB5B-4E8D-9E47-CDBAE77FECC3}">
  <ds:schemaRefs>
    <ds:schemaRef ds:uri="Strauss.PersonalizationDefinition"/>
  </ds:schemaRefs>
</ds:datastoreItem>
</file>

<file path=customXml/itemProps4.xml><?xml version="1.0" encoding="utf-8"?>
<ds:datastoreItem xmlns:ds="http://schemas.openxmlformats.org/officeDocument/2006/customXml" ds:itemID="{EE207422-FF25-4716-BA02-8BC9F1D9A474}">
  <ds:schemaRefs>
    <ds:schemaRef ds:uri="Strauss.PersonalizationDefinition"/>
  </ds:schemaRefs>
</ds:datastoreItem>
</file>

<file path=customXml/itemProps5.xml><?xml version="1.0" encoding="utf-8"?>
<ds:datastoreItem xmlns:ds="http://schemas.openxmlformats.org/officeDocument/2006/customXml" ds:itemID="{0922084B-8305-43EB-AC66-D419C72C7EFF}">
  <ds:schemaRefs>
    <ds:schemaRef ds:uri="Strauss.PersonalizationDefinition"/>
  </ds:schemaRefs>
</ds:datastoreItem>
</file>

<file path=customXml/itemProps6.xml><?xml version="1.0" encoding="utf-8"?>
<ds:datastoreItem xmlns:ds="http://schemas.openxmlformats.org/officeDocument/2006/customXml" ds:itemID="{B1B3A2C9-40B9-448E-AE52-C77AE071C428}">
  <ds:schemaRefs>
    <ds:schemaRef ds:uri="Strauss.PersonalizationDefinition"/>
  </ds:schemaRefs>
</ds:datastoreItem>
</file>

<file path=customXml/itemProps7.xml><?xml version="1.0" encoding="utf-8"?>
<ds:datastoreItem xmlns:ds="http://schemas.openxmlformats.org/officeDocument/2006/customXml" ds:itemID="{8EAC62B8-1BFA-433F-9D21-213840872CBC}">
  <ds:schemaRefs/>
</ds:datastoreItem>
</file>

<file path=customXml/itemProps8.xml><?xml version="1.0" encoding="utf-8"?>
<ds:datastoreItem xmlns:ds="http://schemas.openxmlformats.org/officeDocument/2006/customXml" ds:itemID="{552B32B4-3A8A-4CBF-A156-DC812FA9F4B7}">
  <ds:schemaRefs>
    <ds:schemaRef ds:uri="Strauss.PersonalizationDefinition"/>
  </ds:schemaRefs>
</ds:datastoreItem>
</file>

<file path=customXml/itemProps9.xml><?xml version="1.0" encoding="utf-8"?>
<ds:datastoreItem xmlns:ds="http://schemas.openxmlformats.org/officeDocument/2006/customXml" ds:itemID="{C34A3F63-274B-466A-9488-742EA82CEEEA}">
  <ds:schemaRefs>
    <ds:schemaRef ds:uri="http://purl.org/dc/elements/1.1/"/>
    <ds:schemaRef ds:uri="http://schemas.microsoft.com/office/2006/metadata/properties"/>
    <ds:schemaRef ds:uri="b7be08ab-c93e-4556-955f-d3bcb201bd8a"/>
    <ds:schemaRef ds:uri="http://purl.org/dc/terms/"/>
    <ds:schemaRef ds:uri="http://schemas.openxmlformats.org/package/2006/metadata/core-properties"/>
    <ds:schemaRef ds:uri="bb710bbc-cf75-473e-8af0-c01bb49e9454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10.xml><?xml version="1.0" encoding="utf-8"?>
<ds:datastoreItem xmlns:ds="http://schemas.openxmlformats.org/officeDocument/2006/customXml" ds:itemID="{14E6F051-0548-4C89-985C-A8F9814C53DA}">
  <ds:schemaRefs/>
</ds:datastoreItem>
</file>

<file path=customXml/itemProps11.xml><?xml version="1.0" encoding="utf-8"?>
<ds:datastoreItem xmlns:ds="http://schemas.openxmlformats.org/officeDocument/2006/customXml" ds:itemID="{C58DA368-17BC-46BB-9E5F-68F8390161EA}">
  <ds:schemaRefs>
    <ds:schemaRef ds:uri="Strauss.PersonalizationDefinition"/>
  </ds:schemaRefs>
</ds:datastoreItem>
</file>

<file path=customXml/itemProps12.xml><?xml version="1.0" encoding="utf-8"?>
<ds:datastoreItem xmlns:ds="http://schemas.openxmlformats.org/officeDocument/2006/customXml" ds:itemID="{090A40F6-B7D9-4224-BF51-DD8DD480C409}">
  <ds:schemaRefs>
    <ds:schemaRef ds:uri="Strauss.PersonalizationDefinition"/>
  </ds:schemaRefs>
</ds:datastoreItem>
</file>

<file path=customXml/itemProps13.xml><?xml version="1.0" encoding="utf-8"?>
<ds:datastoreItem xmlns:ds="http://schemas.openxmlformats.org/officeDocument/2006/customXml" ds:itemID="{5854CDE2-1999-4E58-BE81-1C94BBE059BD}">
  <ds:schemaRefs>
    <ds:schemaRef ds:uri="Strauss.PersonalizationDefinition"/>
  </ds:schemaRefs>
</ds:datastoreItem>
</file>

<file path=customXml/itemProps14.xml><?xml version="1.0" encoding="utf-8"?>
<ds:datastoreItem xmlns:ds="http://schemas.openxmlformats.org/officeDocument/2006/customXml" ds:itemID="{85802BDA-F251-4585-9DBC-08FD584CB815}">
  <ds:schemaRefs>
    <ds:schemaRef ds:uri="Strauss.PersonalizationDefinition"/>
  </ds:schemaRefs>
</ds:datastoreItem>
</file>

<file path=customXml/itemProps15.xml><?xml version="1.0" encoding="utf-8"?>
<ds:datastoreItem xmlns:ds="http://schemas.openxmlformats.org/officeDocument/2006/customXml" ds:itemID="{D27B9D27-4FF5-4D74-B13E-C1718166C1C9}">
  <ds:schemaRefs>
    <ds:schemaRef ds:uri="Strauss.PersonalizationDefinition"/>
  </ds:schemaRefs>
</ds:datastoreItem>
</file>

<file path=customXml/itemProps16.xml><?xml version="1.0" encoding="utf-8"?>
<ds:datastoreItem xmlns:ds="http://schemas.openxmlformats.org/officeDocument/2006/customXml" ds:itemID="{A2102EF0-9EBA-456D-935A-B0E62BF8D1E0}">
  <ds:schemaRefs>
    <ds:schemaRef ds:uri="Strauss.PersonalizationDefinition"/>
  </ds:schemaRefs>
</ds:datastoreItem>
</file>

<file path=customXml/itemProps17.xml><?xml version="1.0" encoding="utf-8"?>
<ds:datastoreItem xmlns:ds="http://schemas.openxmlformats.org/officeDocument/2006/customXml" ds:itemID="{C5F864D8-07A8-4C41-9F50-A647D1C3ABA7}">
  <ds:schemaRefs>
    <ds:schemaRef ds:uri="Strauss.PersonalizationDefinition"/>
  </ds:schemaRefs>
</ds:datastoreItem>
</file>

<file path=customXml/itemProps18.xml><?xml version="1.0" encoding="utf-8"?>
<ds:datastoreItem xmlns:ds="http://schemas.openxmlformats.org/officeDocument/2006/customXml" ds:itemID="{8FF6E4EC-3DB5-4E69-856D-FA13D5C25E1E}">
  <ds:schemaRefs>
    <ds:schemaRef ds:uri="Strauss.PersonalizationDefinition"/>
  </ds:schemaRefs>
</ds:datastoreItem>
</file>

<file path=customXml/itemProps19.xml><?xml version="1.0" encoding="utf-8"?>
<ds:datastoreItem xmlns:ds="http://schemas.openxmlformats.org/officeDocument/2006/customXml" ds:itemID="{25F5D14B-B92B-4EED-A7B1-DBF74F72AC05}">
  <ds:schemaRefs>
    <ds:schemaRef ds:uri="Strauss.PersonalizationDefinition"/>
  </ds:schemaRefs>
</ds:datastoreItem>
</file>

<file path=customXml/itemProps20.xml><?xml version="1.0" encoding="utf-8"?>
<ds:datastoreItem xmlns:ds="http://schemas.openxmlformats.org/officeDocument/2006/customXml" ds:itemID="{37C0FF93-DD7E-4C4B-BE62-FCBFDB2CDD30}">
  <ds:schemaRefs>
    <ds:schemaRef ds:uri="http://schemas.microsoft.com/sharepoint/v3/contenttype/forms"/>
  </ds:schemaRefs>
</ds:datastoreItem>
</file>

<file path=customXml/itemProps21.xml><?xml version="1.0" encoding="utf-8"?>
<ds:datastoreItem xmlns:ds="http://schemas.openxmlformats.org/officeDocument/2006/customXml" ds:itemID="{7DE8F783-3851-4D2D-9884-8F91806D8BE4}">
  <ds:schemaRefs>
    <ds:schemaRef ds:uri="Strauss.PersonalizationDefinition"/>
  </ds:schemaRefs>
</ds:datastoreItem>
</file>

<file path=customXml/itemProps22.xml><?xml version="1.0" encoding="utf-8"?>
<ds:datastoreItem xmlns:ds="http://schemas.openxmlformats.org/officeDocument/2006/customXml" ds:itemID="{8B6380AB-19D0-4786-8744-D98E14F049DD}">
  <ds:schemaRefs>
    <ds:schemaRef ds:uri="b7be08ab-c93e-4556-955f-d3bcb201bd8a"/>
    <ds:schemaRef ds:uri="bb710bbc-cf75-473e-8af0-c01bb49e94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3.xml><?xml version="1.0" encoding="utf-8"?>
<ds:datastoreItem xmlns:ds="http://schemas.openxmlformats.org/officeDocument/2006/customXml" ds:itemID="{E535D724-A728-4B61-952B-B6B3A066C452}">
  <ds:schemaRefs>
    <ds:schemaRef ds:uri="Strauss.PersonalizationDefinition"/>
  </ds:schemaRefs>
</ds:datastoreItem>
</file>

<file path=customXml/itemProps24.xml><?xml version="1.0" encoding="utf-8"?>
<ds:datastoreItem xmlns:ds="http://schemas.openxmlformats.org/officeDocument/2006/customXml" ds:itemID="{08D38458-EDA7-4FFF-BB53-7A3F00F4EE58}">
  <ds:schemaRefs>
    <ds:schemaRef ds:uri="Strauss.PersonalizationDefinition"/>
  </ds:schemaRefs>
</ds:datastoreItem>
</file>

<file path=customXml/itemProps25.xml><?xml version="1.0" encoding="utf-8"?>
<ds:datastoreItem xmlns:ds="http://schemas.openxmlformats.org/officeDocument/2006/customXml" ds:itemID="{FD48E768-29FC-451B-8EC8-07E5EC996AB6}">
  <ds:schemaRefs>
    <ds:schemaRef ds:uri="Strauss.PersonalizationDefinition"/>
  </ds:schemaRefs>
</ds:datastoreItem>
</file>

<file path=customXml/itemProps26.xml><?xml version="1.0" encoding="utf-8"?>
<ds:datastoreItem xmlns:ds="http://schemas.openxmlformats.org/officeDocument/2006/customXml" ds:itemID="{3D629B19-4C37-45DF-86B6-85CBB5D6D7B2}">
  <ds:schemaRefs>
    <ds:schemaRef ds:uri="Strauss.PersonalizationDefinition"/>
  </ds:schemaRefs>
</ds:datastoreItem>
</file>

<file path=customXml/itemProps27.xml><?xml version="1.0" encoding="utf-8"?>
<ds:datastoreItem xmlns:ds="http://schemas.openxmlformats.org/officeDocument/2006/customXml" ds:itemID="{F8B826C9-9A71-4D19-8BD9-9FAC4720C294}">
  <ds:schemaRefs>
    <ds:schemaRef ds:uri="Strauss.PersonalizationDefinition"/>
  </ds:schemaRefs>
</ds:datastoreItem>
</file>

<file path=customXml/itemProps28.xml><?xml version="1.0" encoding="utf-8"?>
<ds:datastoreItem xmlns:ds="http://schemas.openxmlformats.org/officeDocument/2006/customXml" ds:itemID="{4066DB02-B7F3-4889-87F9-060734500A35}">
  <ds:schemaRefs>
    <ds:schemaRef ds:uri="Strauss.PersonalizationDefinition"/>
  </ds:schemaRefs>
</ds:datastoreItem>
</file>

<file path=customXml/itemProps29.xml><?xml version="1.0" encoding="utf-8"?>
<ds:datastoreItem xmlns:ds="http://schemas.openxmlformats.org/officeDocument/2006/customXml" ds:itemID="{25042E18-FFE0-4FC9-896C-52995F3A431E}">
  <ds:schemaRefs>
    <ds:schemaRef ds:uri="Strauss.PersonalizationDefinition"/>
  </ds:schemaRefs>
</ds:datastoreItem>
</file>

<file path=customXml/itemProps30.xml><?xml version="1.0" encoding="utf-8"?>
<ds:datastoreItem xmlns:ds="http://schemas.openxmlformats.org/officeDocument/2006/customXml" ds:itemID="{F7C1D834-0F21-4783-B565-3773E127FC0E}">
  <ds:schemaRefs>
    <ds:schemaRef ds:uri="Strauss.PersonalizationDefinition"/>
  </ds:schemaRefs>
</ds:datastoreItem>
</file>

<file path=customXml/itemProps31.xml><?xml version="1.0" encoding="utf-8"?>
<ds:datastoreItem xmlns:ds="http://schemas.openxmlformats.org/officeDocument/2006/customXml" ds:itemID="{4BBDE425-27AE-43A2-B239-13F71159B139}">
  <ds:schemaRefs>
    <ds:schemaRef ds:uri="Strauss.PersonalizationDefinition"/>
  </ds:schemaRefs>
</ds:datastoreItem>
</file>

<file path=customXml/itemProps32.xml><?xml version="1.0" encoding="utf-8"?>
<ds:datastoreItem xmlns:ds="http://schemas.openxmlformats.org/officeDocument/2006/customXml" ds:itemID="{3A8F9D8F-659A-48F8-A4BD-B5F99EA7A238}">
  <ds:schemaRefs/>
</ds:datastoreItem>
</file>

<file path=customXml/itemProps33.xml><?xml version="1.0" encoding="utf-8"?>
<ds:datastoreItem xmlns:ds="http://schemas.openxmlformats.org/officeDocument/2006/customXml" ds:itemID="{D239AB60-FC5D-418B-9376-6E11DA0170F5}">
  <ds:schemaRefs/>
</ds:datastoreItem>
</file>

<file path=customXml/itemProps34.xml><?xml version="1.0" encoding="utf-8"?>
<ds:datastoreItem xmlns:ds="http://schemas.openxmlformats.org/officeDocument/2006/customXml" ds:itemID="{8791F093-DF69-4A61-957A-3059E78EA595}">
  <ds:schemaRefs>
    <ds:schemaRef ds:uri="Strauss.PersonalizationDefinition"/>
  </ds:schemaRefs>
</ds:datastoreItem>
</file>

<file path=customXml/itemProps35.xml><?xml version="1.0" encoding="utf-8"?>
<ds:datastoreItem xmlns:ds="http://schemas.openxmlformats.org/officeDocument/2006/customXml" ds:itemID="{51FE2C53-9050-4ACA-B9BE-C14572C95758}">
  <ds:schemaRefs>
    <ds:schemaRef ds:uri="Strauss.PersonalizationDefinition"/>
  </ds:schemaRefs>
</ds:datastoreItem>
</file>

<file path=customXml/itemProps36.xml><?xml version="1.0" encoding="utf-8"?>
<ds:datastoreItem xmlns:ds="http://schemas.openxmlformats.org/officeDocument/2006/customXml" ds:itemID="{6D4075ED-28EF-46D4-96D7-6B254976F4E6}">
  <ds:schemaRefs>
    <ds:schemaRef ds:uri="Strauss.PersonalizationDefinition"/>
  </ds:schemaRefs>
</ds:datastoreItem>
</file>

<file path=customXml/itemProps37.xml><?xml version="1.0" encoding="utf-8"?>
<ds:datastoreItem xmlns:ds="http://schemas.openxmlformats.org/officeDocument/2006/customXml" ds:itemID="{FB9B744E-8C31-41E5-B6B4-7F23D5301C0E}">
  <ds:schemaRefs>
    <ds:schemaRef ds:uri="Strauss.PersonalizationDefinition"/>
  </ds:schemaRefs>
</ds:datastoreItem>
</file>

<file path=customXml/itemProps38.xml><?xml version="1.0" encoding="utf-8"?>
<ds:datastoreItem xmlns:ds="http://schemas.openxmlformats.org/officeDocument/2006/customXml" ds:itemID="{A21F3D8D-8DBA-4C7A-AB4D-1453567364BD}">
  <ds:schemaRefs>
    <ds:schemaRef ds:uri="Strauss.PersonalizationDefini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11</TotalTime>
  <Words>112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Fidelity Sans</vt:lpstr>
      <vt:lpstr>Fidelity Sans 2</vt:lpstr>
      <vt:lpstr>Fidelity Sans 2 Light</vt:lpstr>
      <vt:lpstr>Fidelity Slab Light</vt:lpstr>
      <vt:lpstr>Fidelity Template 2025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Berberich, Mary Beth</dc:creator>
  <cp:lastModifiedBy>Tracy, Dawn</cp:lastModifiedBy>
  <cp:revision>4</cp:revision>
  <cp:lastPrinted>2019-10-11T15:47:54Z</cp:lastPrinted>
  <dcterms:created xsi:type="dcterms:W3CDTF">2021-08-31T19:07:37Z</dcterms:created>
  <dcterms:modified xsi:type="dcterms:W3CDTF">2026-09-11T12:18:18Z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0x0101000BE96A5D16A52A408843477A831A5BA6</vt:lpwstr>
  </property>
  <property fmtid="{D5CDD505-2E9C-101B-9397-08002B2CF9AE}" pid="3" name="MediaServiceImageTags">
    <vt:lpwstr/>
  </property>
  <property fmtid="{D5CDD505-2E9C-101B-9397-08002B2CF9AE}" pid="4" name="MSIP_Label_90bfef16-7ca2-4aa8-a473-c29b933ea88f_Enabled">
    <vt:lpwstr>true</vt:lpwstr>
  </property>
  <property fmtid="{D5CDD505-2E9C-101B-9397-08002B2CF9AE}" pid="5" name="MSIP_Label_90bfef16-7ca2-4aa8-a473-c29b933ea88f_SetDate">
    <vt:lpwstr>2025-07-23T16:16:39Z</vt:lpwstr>
  </property>
  <property fmtid="{D5CDD505-2E9C-101B-9397-08002B2CF9AE}" pid="6" name="MSIP_Label_90bfef16-7ca2-4aa8-a473-c29b933ea88f_Method">
    <vt:lpwstr>Privileged</vt:lpwstr>
  </property>
  <property fmtid="{D5CDD505-2E9C-101B-9397-08002B2CF9AE}" pid="7" name="MSIP_Label_90bfef16-7ca2-4aa8-a473-c29b933ea88f_Name">
    <vt:lpwstr>Fidelity Internal - No footer</vt:lpwstr>
  </property>
  <property fmtid="{D5CDD505-2E9C-101B-9397-08002B2CF9AE}" pid="8" name="MSIP_Label_90bfef16-7ca2-4aa8-a473-c29b933ea88f_SiteId">
    <vt:lpwstr>7521acbc-a68c-41e5-a975-1cf83066dd19</vt:lpwstr>
  </property>
  <property fmtid="{D5CDD505-2E9C-101B-9397-08002B2CF9AE}" pid="9" name="MSIP_Label_90bfef16-7ca2-4aa8-a473-c29b933ea88f_ActionId">
    <vt:lpwstr>8b258946-935e-4a4d-ab2c-093fb4cfe302</vt:lpwstr>
  </property>
  <property fmtid="{D5CDD505-2E9C-101B-9397-08002B2CF9AE}" pid="10" name="MSIP_Label_90bfef16-7ca2-4aa8-a473-c29b933ea88f_ContentBits">
    <vt:lpwstr>0</vt:lpwstr>
  </property>
  <property fmtid="{D5CDD505-2E9C-101B-9397-08002B2CF9AE}" pid="11" name="MSIP_Label_90bfef16-7ca2-4aa8-a473-c29b933ea88f_Tag">
    <vt:lpwstr>50, 0, 1, 1</vt:lpwstr>
  </property>
</Properties>
</file>