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E7C21-AE0D-4F68-9D38-91AF6D485E5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55C5A-72BE-401E-A123-759C4DAFE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4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C080D-4CB3-BBB2-4608-326A95A7B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CD04D3-C362-A950-2398-8893488FC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F1E4DB-596A-1AE7-D39A-E15A83CE64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7ABF8-9E3F-EEAC-9C8C-50B75C496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680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8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5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2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938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921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7929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1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073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1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F5FB0-599E-8786-9508-60AA9A387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32C5BC-2931-E61B-2D6F-AC7F293F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26" r="-1633"/>
          <a:stretch>
            <a:fillRect/>
          </a:stretch>
        </p:blipFill>
        <p:spPr>
          <a:xfrm>
            <a:off x="5943526" y="0"/>
            <a:ext cx="6248474" cy="5847363"/>
          </a:xfrm>
          <a:prstGeom prst="rect">
            <a:avLst/>
          </a:prstGeom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76944984-01EF-09FD-4E4F-81CE8F19C086}"/>
              </a:ext>
            </a:extLst>
          </p:cNvPr>
          <p:cNvSpPr/>
          <p:nvPr/>
        </p:nvSpPr>
        <p:spPr>
          <a:xfrm flipH="1">
            <a:off x="-22762" y="0"/>
            <a:ext cx="6118762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DA76BFC3-14E2-7EC3-0677-D1973FC18BE4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42E576-5605-FFDF-2941-584DD4A062DA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1271486.1.0 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C45B60-772E-3401-F83F-42CB8203A1A5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9075D8-4AE0-3901-2226-CD16FCF74609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624F6A-0B77-DDA9-11D7-0121044A83BE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1515D94-1311-A98B-49F1-31FFFC00A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1D9F13-231C-14E8-C979-298693568635}"/>
              </a:ext>
            </a:extLst>
          </p:cNvPr>
          <p:cNvSpPr txBox="1"/>
          <p:nvPr/>
        </p:nvSpPr>
        <p:spPr>
          <a:xfrm>
            <a:off x="1650722" y="4195240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 2" panose="020B05040505010401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to easily activate your HSA.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FC4446-EDAF-C659-A414-94C8553E2F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149842"/>
            <a:ext cx="860238" cy="86023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347464-9F76-EF51-9DC9-6CC92296F31F}"/>
              </a:ext>
            </a:extLst>
          </p:cNvPr>
          <p:cNvSpPr txBox="1"/>
          <p:nvPr/>
        </p:nvSpPr>
        <p:spPr>
          <a:xfrm>
            <a:off x="576516" y="1722064"/>
            <a:ext cx="5666538" cy="1025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Activate your health </a:t>
            </a:r>
            <a:b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</a:br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savings account today.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5A8FB5-A707-29C5-44C8-0D6AB471F022}"/>
              </a:ext>
            </a:extLst>
          </p:cNvPr>
          <p:cNvSpPr txBox="1"/>
          <p:nvPr/>
        </p:nvSpPr>
        <p:spPr>
          <a:xfrm>
            <a:off x="576516" y="2932957"/>
            <a:ext cx="5367009" cy="7559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/>
              </a:rPr>
              <a:t>If you enrolled in the </a:t>
            </a:r>
            <a:r>
              <a:rPr lang="en-US" sz="1500" dirty="0">
                <a:solidFill>
                  <a:srgbClr val="FF40FF"/>
                </a:solidFill>
                <a:latin typeface="Fidelity Sans 2"/>
              </a:rPr>
              <a:t>&lt;plan name of client's HSA-eligible health plan&gt;, </a:t>
            </a:r>
            <a:r>
              <a:rPr lang="en-US" sz="1500" dirty="0">
                <a:solidFill>
                  <a:srgbClr val="FFFFFF"/>
                </a:solidFill>
                <a:latin typeface="Fidelity Sans 2"/>
              </a:rPr>
              <a:t>don’t forget to activate your HSA to make the most of your benefits.</a:t>
            </a:r>
          </a:p>
        </p:txBody>
      </p:sp>
    </p:spTree>
    <p:extLst>
      <p:ext uri="{BB962C8B-B14F-4D97-AF65-F5344CB8AC3E}">
        <p14:creationId xmlns:p14="http://schemas.microsoft.com/office/powerpoint/2010/main" val="1156199001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2</cp:revision>
  <dcterms:created xsi:type="dcterms:W3CDTF">2026-08-14T13:50:06Z</dcterms:created>
  <dcterms:modified xsi:type="dcterms:W3CDTF">2026-08-21T15:07:35Z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2026-08-14T13:50:21Z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792e1731-89ca-40e6-be25-6857221f6a57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