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4"/>
  </p:sldMasterIdLst>
  <p:notesMasterIdLst>
    <p:notesMasterId r:id="rId6"/>
  </p:notesMasterIdLst>
  <p:sldIdLst>
    <p:sldId id="283" r:id="rId5"/>
  </p:sldIdLst>
  <p:sldSz cx="24387175" cy="13716000"/>
  <p:notesSz cx="20104100" cy="11309350"/>
  <p:embeddedFontLst>
    <p:embeddedFont>
      <p:font typeface="Fidelity Sans" panose="020B0604020202020204" charset="0"/>
      <p:regular r:id="rId7"/>
      <p:bold r:id="rId8"/>
      <p:italic r:id="rId9"/>
      <p:boldItalic r:id="rId10"/>
    </p:embeddedFont>
    <p:embeddedFont>
      <p:font typeface="Fidelity Sans 2" panose="020B0604020202020204" charset="0"/>
      <p:regular r:id="rId11"/>
      <p:bold r:id="rId12"/>
      <p:italic r:id="rId13"/>
      <p:boldItalic r:id="rId14"/>
    </p:embeddedFont>
    <p:embeddedFont>
      <p:font typeface="Fidelity Sans 2 Medium" panose="020B0604020202020204" charset="0"/>
      <p:regular r:id="rId15"/>
      <p:italic r:id="rId16"/>
    </p:embeddedFont>
    <p:embeddedFont>
      <p:font typeface="Fidelity Slab Light" panose="020B0604020202020204" charset="0"/>
      <p:regular r:id="rId17"/>
      <p:italic r:id="rId18"/>
    </p:embeddedFont>
  </p:embeddedFontLst>
  <p:defaultTextStyle>
    <a:defPPr>
      <a:defRPr lang="en-US"/>
    </a:defPPr>
    <a:lvl1pPr marL="0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1pPr>
    <a:lvl2pPr marL="587109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2pPr>
    <a:lvl3pPr marL="1174215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3pPr>
    <a:lvl4pPr marL="1761322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4pPr>
    <a:lvl5pPr marL="2348432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5pPr>
    <a:lvl6pPr marL="2935541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6pPr>
    <a:lvl7pPr marL="3522647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7pPr>
    <a:lvl8pPr marL="4109756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8pPr>
    <a:lvl9pPr marL="4696862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B0DA053-C685-3B91-9B90-C55FF86303C0}" name="Jones, Sean (OT2E3)" initials="JS(" userId="S::a692086@DSDOM1.DSROOT.FMR.COM::06a70ae8-e1be-48dc-923b-382779b838f7" providerId="AD"/>
  <p188:author id="{36AD435C-793B-4849-3D7A-08CCDF03B90F}" name="Pascascio, Tahisha" initials="PT" userId="S::a233521@DSDOM1.DSROOT.FMR.COM::906acfa0-d7be-4a34-9da8-bad656ffc2a5" providerId="AD"/>
  <p188:author id="{2FC61C8A-D62F-7BFD-F20E-CB8653F1D64E}" name="Shuffett, Myra" initials="SM" userId="S::a601198@dsdom1.dsroot.fmr.com::13600c01-405b-42ce-8789-75400ee1e66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000000"/>
    <a:srgbClr val="69C6F1"/>
    <a:srgbClr val="5579BC"/>
    <a:srgbClr val="1DE4CA"/>
    <a:srgbClr val="467FF4"/>
    <a:srgbClr val="368727"/>
    <a:srgbClr val="368726"/>
    <a:srgbClr val="F9F7F5"/>
    <a:srgbClr val="6AD5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5C0244-16F7-4F8D-A065-D9DBED771723}" v="3" dt="2026-07-13T17:34:40.690"/>
    <p1510:client id="{CD61542C-0F67-88DF-6CC4-9F316179EE71}" v="6" dt="2026-07-14T13:42:32.59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91"/>
    <p:restoredTop sz="94658"/>
  </p:normalViewPr>
  <p:slideViewPr>
    <p:cSldViewPr>
      <p:cViewPr varScale="1">
        <p:scale>
          <a:sx n="51" d="100"/>
          <a:sy n="51" d="100"/>
        </p:scale>
        <p:origin x="1248" y="108"/>
      </p:cViewPr>
      <p:guideLst>
        <p:guide orient="horz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10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9.fntdata"/><Relationship Id="rId23" Type="http://schemas.microsoft.com/office/2016/11/relationships/changesInfo" Target="changesInfos/changesInfo1.xml"/><Relationship Id="rId10" Type="http://schemas.openxmlformats.org/officeDocument/2006/relationships/font" Target="fonts/font4.fntdata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ndlen, Michelle" userId="95fe4abf-f70b-4435-bda8-01124bafe42c" providerId="ADAL" clId="{352AD5A4-3B2A-4DFE-9A85-71938D4C23D8}"/>
    <pc:docChg chg="undo custSel mod modSld">
      <pc:chgData name="Findlen, Michelle" userId="95fe4abf-f70b-4435-bda8-01124bafe42c" providerId="ADAL" clId="{352AD5A4-3B2A-4DFE-9A85-71938D4C23D8}" dt="2026-07-13T17:45:26.552" v="14" actId="33475"/>
      <pc:docMkLst>
        <pc:docMk/>
      </pc:docMkLst>
      <pc:sldChg chg="modSp mod">
        <pc:chgData name="Findlen, Michelle" userId="95fe4abf-f70b-4435-bda8-01124bafe42c" providerId="ADAL" clId="{352AD5A4-3B2A-4DFE-9A85-71938D4C23D8}" dt="2026-07-13T17:34:40.690" v="13"/>
        <pc:sldMkLst>
          <pc:docMk/>
          <pc:sldMk cId="3330092232" sldId="283"/>
        </pc:sldMkLst>
        <pc:spChg chg="mod">
          <ac:chgData name="Findlen, Michelle" userId="95fe4abf-f70b-4435-bda8-01124bafe42c" providerId="ADAL" clId="{352AD5A4-3B2A-4DFE-9A85-71938D4C23D8}" dt="2026-07-13T17:34:40.690" v="13"/>
          <ac:spMkLst>
            <pc:docMk/>
            <pc:sldMk cId="3330092232" sldId="283"/>
            <ac:spMk id="12" creationId="{8907A826-5E36-5174-37F2-FF977D9FDABF}"/>
          </ac:spMkLst>
        </pc:spChg>
      </pc:sldChg>
    </pc:docChg>
  </pc:docChgLst>
  <pc:docChgLst>
    <pc:chgData name="Doiley, Pelenge" userId="S::a479649@fmr.com::66e80823-7559-4e8e-a87b-f61dc825ad7b" providerId="AD" clId="Web-{CD61542C-0F67-88DF-6CC4-9F316179EE71}"/>
    <pc:docChg chg="modSld">
      <pc:chgData name="Doiley, Pelenge" userId="S::a479649@fmr.com::66e80823-7559-4e8e-a87b-f61dc825ad7b" providerId="AD" clId="Web-{CD61542C-0F67-88DF-6CC4-9F316179EE71}" dt="2026-07-14T13:42:24.982" v="1" actId="20577"/>
      <pc:docMkLst>
        <pc:docMk/>
      </pc:docMkLst>
      <pc:sldChg chg="modSp">
        <pc:chgData name="Doiley, Pelenge" userId="S::a479649@fmr.com::66e80823-7559-4e8e-a87b-f61dc825ad7b" providerId="AD" clId="Web-{CD61542C-0F67-88DF-6CC4-9F316179EE71}" dt="2026-07-14T13:42:24.982" v="1" actId="20577"/>
        <pc:sldMkLst>
          <pc:docMk/>
          <pc:sldMk cId="3330092232" sldId="283"/>
        </pc:sldMkLst>
        <pc:spChg chg="mod">
          <ac:chgData name="Doiley, Pelenge" userId="S::a479649@fmr.com::66e80823-7559-4e8e-a87b-f61dc825ad7b" providerId="AD" clId="Web-{CD61542C-0F67-88DF-6CC4-9F316179EE71}" dt="2026-07-14T13:42:24.982" v="1" actId="20577"/>
          <ac:spMkLst>
            <pc:docMk/>
            <pc:sldMk cId="3330092232" sldId="283"/>
            <ac:spMk id="6" creationId="{3C256B6D-B184-43EB-A0E9-42A63401A29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7D4E03-F590-BB45-9621-A5A440165BD0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AE284-0F1D-3442-9336-EB0974B476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5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1pPr>
    <a:lvl2pPr marL="554538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2pPr>
    <a:lvl3pPr marL="1109076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3pPr>
    <a:lvl4pPr marL="1663614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4pPr>
    <a:lvl5pPr marL="2218152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5pPr>
    <a:lvl6pPr marL="2772689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6pPr>
    <a:lvl7pPr marL="3327227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7pPr>
    <a:lvl8pPr marL="3881765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8pPr>
    <a:lvl9pPr marL="4436303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00BED-C9CF-0116-8CAD-1A378E179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20990A-9793-7034-C7F8-40A1DA73BB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B2B3C0-DE7E-B317-30F1-7F7FD24DEF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C01BDB-E3B5-E325-4C1E-07A4A84C77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0AE284-0F1D-3442-9336-EB0974B476A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54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group of people sitting on a dock looking at the sunset&#10;&#10;Description automatically generated">
            <a:extLst>
              <a:ext uri="{FF2B5EF4-FFF2-40B4-BE49-F238E27FC236}">
                <a16:creationId xmlns:a16="http://schemas.microsoft.com/office/drawing/2014/main" id="{5FC19AD2-603D-2032-BD54-4AF800A4DDC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24387175" cy="7086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C6DADA4-4A98-1578-7229-A850B2BED8EF}"/>
              </a:ext>
            </a:extLst>
          </p:cNvPr>
          <p:cNvSpPr/>
          <p:nvPr/>
        </p:nvSpPr>
        <p:spPr>
          <a:xfrm rot="5400000">
            <a:off x="8878888" y="-1792288"/>
            <a:ext cx="6629400" cy="24387175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 dirty="0">
              <a:latin typeface="+mn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CF4C37-E354-15B1-62F9-01BDD2CDA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453006" y="11881554"/>
            <a:ext cx="3714812" cy="90923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058" y="8301601"/>
            <a:ext cx="19860186" cy="11808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8000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9058" y="9778382"/>
            <a:ext cx="19860186" cy="11794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4000" dirty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0D209-FA07-6234-13D7-FCAAECCC5A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9359" y="11188800"/>
            <a:ext cx="7726606" cy="518400"/>
          </a:xfrm>
        </p:spPr>
        <p:txBody>
          <a:bodyPr tIns="0" rIns="0" bIns="0" anchor="ctr">
            <a:noAutofit/>
          </a:bodyPr>
          <a:lstStyle>
            <a:lvl1pPr>
              <a:defRPr sz="2400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Presented By: First name Last name | Month XX, XXXX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894E21-5C6D-AEC6-C5EF-F33AB545BC0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10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E12C62EE-8BEC-54E0-E0A6-7E7F7712E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D869B967-70AE-28B1-ACD2-5A56A395C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BDD781FB-3D6A-0A55-AC8D-0A30A80D8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83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81" b="0" i="0">
                <a:solidFill>
                  <a:schemeClr val="bg1"/>
                </a:solidFill>
                <a:latin typeface="Fidelity Sans"/>
                <a:cs typeface="Fidelity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417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v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6DADA4-4A98-1578-7229-A850B2BED8EF}"/>
              </a:ext>
            </a:extLst>
          </p:cNvPr>
          <p:cNvSpPr/>
          <p:nvPr/>
        </p:nvSpPr>
        <p:spPr>
          <a:xfrm rot="5400000">
            <a:off x="8878888" y="-1792288"/>
            <a:ext cx="6629400" cy="24387175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 dirty="0">
              <a:latin typeface="+mn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CF4C37-E354-15B1-62F9-01BDD2CDA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453006" y="11881554"/>
            <a:ext cx="3714812" cy="90923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359" y="8301601"/>
            <a:ext cx="19860186" cy="11808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8000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9359" y="9778382"/>
            <a:ext cx="19860186" cy="11794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4000" dirty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0D209-FA07-6234-13D7-FCAAECCC5A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9359" y="11188800"/>
            <a:ext cx="7726606" cy="518400"/>
          </a:xfrm>
        </p:spPr>
        <p:txBody>
          <a:bodyPr tIns="0" rIns="0" bIns="0" anchor="ctr">
            <a:noAutofit/>
          </a:bodyPr>
          <a:lstStyle>
            <a:lvl1pPr>
              <a:defRPr sz="2400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Prepared for ABC Company | Month XX, XXXX</a:t>
            </a:r>
          </a:p>
        </p:txBody>
      </p:sp>
      <p:pic>
        <p:nvPicPr>
          <p:cNvPr id="3" name="Picture 2" descr="A person sitting at a table with her feet on the table&#10;&#10;Description automatically generated">
            <a:extLst>
              <a:ext uri="{FF2B5EF4-FFF2-40B4-BE49-F238E27FC236}">
                <a16:creationId xmlns:a16="http://schemas.microsoft.com/office/drawing/2014/main" id="{CE63EB53-ECAB-3D8D-863C-9EB54C82A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r="3763" b="1595"/>
          <a:stretch/>
        </p:blipFill>
        <p:spPr>
          <a:xfrm>
            <a:off x="1" y="3"/>
            <a:ext cx="24387175" cy="7258693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4BF46B-76B4-1348-4ABA-775C28E4AC3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0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342E24-E4AD-57A2-7F67-E4754EAD649D}"/>
              </a:ext>
            </a:extLst>
          </p:cNvPr>
          <p:cNvSpPr/>
          <p:nvPr/>
        </p:nvSpPr>
        <p:spPr>
          <a:xfrm>
            <a:off x="0" y="0"/>
            <a:ext cx="24387175" cy="13716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CA" sz="2799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130751-9028-C054-0297-BAA063FA4F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14244" y="0"/>
            <a:ext cx="10572929" cy="13716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398A9D9-B2E7-2A1F-E6ED-612A1D064E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48586" y="11874514"/>
            <a:ext cx="3714812" cy="90923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9359" y="4560084"/>
            <a:ext cx="10844039" cy="8657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8000" dirty="0">
                <a:latin typeface="Fidelity Slab Light" pitchFamily="2" charset="77"/>
                <a:ea typeface="Roboto Slab Light" pitchFamily="2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70000"/>
              </a:lnSpc>
            </a:pPr>
            <a:r>
              <a:rPr lang="en-US" dirty="0"/>
              <a:t>Divider headline</a:t>
            </a:r>
            <a:endParaRPr lang="en-US" sz="8000" dirty="0">
              <a:solidFill>
                <a:schemeClr val="accent1"/>
              </a:solidFill>
              <a:latin typeface="Fidelity Slab Light" pitchFamily="2" charset="77"/>
              <a:ea typeface="Roboto Slab Light" pitchFamily="2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19359" y="5687175"/>
            <a:ext cx="10844039" cy="24088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3600" dirty="0">
                <a:solidFill>
                  <a:srgbClr val="403F3E"/>
                </a:solidFill>
                <a:latin typeface="Fidelity Sans 2" panose="020B0504050501040104" pitchFamily="34" charset="0"/>
                <a:cs typeface="Calibri" panose="020F0502020204030204" pitchFamily="34" charset="0"/>
              </a:defRPr>
            </a:lvl1pPr>
          </a:lstStyle>
          <a:p>
            <a:pPr lvl="0" defTabSz="1613538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 subhead that supports the headline can be</a:t>
            </a:r>
            <a:br>
              <a:rPr lang="en-US" dirty="0"/>
            </a:br>
            <a:r>
              <a:rPr lang="en-US" dirty="0"/>
              <a:t>two lines as well but not more.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A3494-4159-0A96-B24C-FCD5239C1D8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A13F71-DBC2-992C-E4CD-FD3232390D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07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Divid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342E24-E4AD-57A2-7F67-E4754EAD649D}"/>
              </a:ext>
            </a:extLst>
          </p:cNvPr>
          <p:cNvSpPr/>
          <p:nvPr/>
        </p:nvSpPr>
        <p:spPr>
          <a:xfrm>
            <a:off x="0" y="0"/>
            <a:ext cx="24387175" cy="137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CA" sz="2799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398A9D9-B2E7-2A1F-E6ED-612A1D064E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8586" y="11874514"/>
            <a:ext cx="3714812" cy="90923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9357" y="5515389"/>
            <a:ext cx="10844039" cy="24622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8799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 sz="8000" dirty="0">
                <a:solidFill>
                  <a:srgbClr val="368727"/>
                </a:solidFill>
                <a:latin typeface="Fidelity Slab Light" pitchFamily="2" charset="77"/>
                <a:ea typeface="Roboto Slab Light" pitchFamily="2" charset="0"/>
              </a:rPr>
              <a:t>Product Additional Name/Headline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19357" y="8409601"/>
            <a:ext cx="10844039" cy="1180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3600" dirty="0">
                <a:solidFill>
                  <a:srgbClr val="403F3E"/>
                </a:solidFill>
                <a:latin typeface="Fidelity Sans 2" panose="020B0504050501040104" pitchFamily="34" charset="0"/>
                <a:cs typeface="Calibri" panose="020F0502020204030204" pitchFamily="34" charset="0"/>
              </a:defRPr>
            </a:lvl1pPr>
          </a:lstStyle>
          <a:p>
            <a:pPr lvl="0" defTabSz="1613538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 subhead that supports the headline can be</a:t>
            </a:r>
            <a:br>
              <a:rPr lang="en-US" dirty="0"/>
            </a:br>
            <a:r>
              <a:rPr lang="en-US" dirty="0"/>
              <a:t>two lines as well but not more.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B3649BF-5081-4261-66A4-0565F2A6BE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9358" y="590401"/>
            <a:ext cx="7672326" cy="741600"/>
          </a:xfrm>
        </p:spPr>
        <p:txBody>
          <a:bodyPr tIns="0" rIns="0" bIns="0" anchor="ctr">
            <a:normAutofit/>
          </a:bodyPr>
          <a:lstStyle>
            <a:lvl1pPr>
              <a:defRPr sz="2400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Presented By: First name Last name | Month XX, XXXX</a:t>
            </a:r>
          </a:p>
        </p:txBody>
      </p:sp>
      <p:pic>
        <p:nvPicPr>
          <p:cNvPr id="15" name="Picture 14" descr="A person in a pharmacy looking at a product&#10;&#10;Description automatically generated">
            <a:extLst>
              <a:ext uri="{FF2B5EF4-FFF2-40B4-BE49-F238E27FC236}">
                <a16:creationId xmlns:a16="http://schemas.microsoft.com/office/drawing/2014/main" id="{478CB557-CD50-DD40-611B-9AC61CFF1F3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14244" y="1"/>
            <a:ext cx="10572929" cy="13716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E9DD7B-4632-B0DF-42FD-DEA3EF889C7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60C78BE-38B5-6CA8-0ADD-2E023742EFD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19357" y="4446863"/>
            <a:ext cx="10844039" cy="859537"/>
          </a:xfrm>
        </p:spPr>
        <p:txBody>
          <a:bodyPr>
            <a:noAutofit/>
          </a:bodyPr>
          <a:lstStyle>
            <a:lvl1pPr>
              <a:defRPr lang="en-US" sz="3199" b="0" i="0" kern="1200" dirty="0">
                <a:solidFill>
                  <a:srgbClr val="403F3E"/>
                </a:solidFill>
                <a:latin typeface="Fidelity Sans 2" panose="020B0504050501040104" pitchFamily="34" charset="0"/>
                <a:ea typeface="+mn-ea"/>
                <a:cs typeface="Calibri" panose="020F050202020403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1613538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dirty="0"/>
              <a:t>Product Segment/Market/Name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6C0D1CE-5E8A-9B98-F6B3-C606AC6A168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03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WHT Headline +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/>
        </p:nvSpPr>
        <p:spPr>
          <a:xfrm rot="10800000">
            <a:off x="0" y="3041649"/>
            <a:ext cx="24387175" cy="93352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2DB3058B-1F70-0D9E-0103-A2FD4871E2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9360" y="1828803"/>
            <a:ext cx="21948458" cy="91239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sz="3199" b="0" i="0">
                <a:solidFill>
                  <a:schemeClr val="tx2"/>
                </a:solidFill>
                <a:latin typeface="+mn-lt"/>
              </a:defRPr>
            </a:lvl1pPr>
            <a:lvl2pPr marL="914312" indent="0">
              <a:buNone/>
              <a:defRPr sz="3199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Date Placeholder 30">
            <a:extLst>
              <a:ext uri="{FF2B5EF4-FFF2-40B4-BE49-F238E27FC236}">
                <a16:creationId xmlns:a16="http://schemas.microsoft.com/office/drawing/2014/main" id="{C2129C9B-6188-03E0-53FE-4ABC4F06360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algn="r">
              <a:defRPr/>
            </a:lvl1pPr>
          </a:lstStyle>
          <a:p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2" name="Footer Placeholder 31">
            <a:extLst>
              <a:ext uri="{FF2B5EF4-FFF2-40B4-BE49-F238E27FC236}">
                <a16:creationId xmlns:a16="http://schemas.microsoft.com/office/drawing/2014/main" id="{4F206AAB-BE36-0868-281C-68DB22F6064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27192DFD-B97F-405C-32F3-BE5C89C3B6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40CF446-FDD1-2B4E-185D-E1F39FCD1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458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0487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Full M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/>
        </p:nvSpPr>
        <p:spPr>
          <a:xfrm rot="10800000">
            <a:off x="0" y="4"/>
            <a:ext cx="24387175" cy="13715999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 b="0" i="0" dirty="0">
              <a:latin typeface="Fidelity Sans 2" panose="020B0504050501040104" pitchFamily="34" charset="0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4266CD3-C320-146C-06F7-FFBD397B3A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9360" y="1828802"/>
            <a:ext cx="21948458" cy="925752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3199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88672178-6FFB-4B89-8421-265E6F7D400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AE5F4D2-EF2A-24F1-7F74-E8061A42017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3FB2DBB9-00EF-5F63-6CA8-562705CC56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E19D74-7250-396E-A9AF-2CB2584B9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458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309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Ful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56BC43B7-F01C-5A41-B80D-689F02A230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9360" y="1828800"/>
            <a:ext cx="21948458" cy="91440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lnSpc>
                <a:spcPct val="90000"/>
              </a:lnSpc>
              <a:defRPr lang="en-US" sz="3199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06342E6A-B2B0-5439-41A7-755E53465E8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2A8BFA5E-33FB-FF87-2222-7B23AE43C2A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0930A36B-FF8D-7788-3916-F8DF5C80D02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B4059E-0822-6DB7-5E9B-458B1DBC7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458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3697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WHT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C8F072-E39E-F873-06F0-4FCF6006AACC}"/>
              </a:ext>
            </a:extLst>
          </p:cNvPr>
          <p:cNvSpPr/>
          <p:nvPr/>
        </p:nvSpPr>
        <p:spPr>
          <a:xfrm rot="10800000">
            <a:off x="0" y="3041651"/>
            <a:ext cx="24387175" cy="10674349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 b="0" i="0" dirty="0">
              <a:latin typeface="Fidelity Sans 2" panose="020B0504050501040104" pitchFamily="34" charset="0"/>
            </a:endParaRPr>
          </a:p>
        </p:txBody>
      </p:sp>
      <p:sp>
        <p:nvSpPr>
          <p:cNvPr id="8" name="Rounded Rectangle 7">
            <a:hlinkClick r:id="" action="ppaction://noaction"/>
            <a:extLst>
              <a:ext uri="{FF2B5EF4-FFF2-40B4-BE49-F238E27FC236}">
                <a16:creationId xmlns:a16="http://schemas.microsoft.com/office/drawing/2014/main" id="{8BB67684-8B65-8D42-153E-010255E6490F}"/>
              </a:ext>
            </a:extLst>
          </p:cNvPr>
          <p:cNvSpPr/>
          <p:nvPr/>
        </p:nvSpPr>
        <p:spPr>
          <a:xfrm rot="10800000">
            <a:off x="383749" y="-64678"/>
            <a:ext cx="4072109" cy="1176292"/>
          </a:xfrm>
          <a:prstGeom prst="roundRect">
            <a:avLst>
              <a:gd name="adj" fmla="val 0"/>
            </a:avLst>
          </a:prstGeom>
          <a:solidFill>
            <a:schemeClr val="accent5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5CD7C14-CA60-9155-6A8A-2B8897DE44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19360" y="1828800"/>
            <a:ext cx="21948459" cy="904397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3199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E07070-F68C-5FAE-2D2F-A80E5EA8D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458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59798A-9093-51F9-AAE2-4C5E119D258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FF26D-6630-4F6D-A9B8-7EDAA2A55B1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A8931-BD74-0551-DDA4-882E1A0A5F5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24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Mist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495E89-FAB6-4C52-A007-895B06556694}"/>
              </a:ext>
            </a:extLst>
          </p:cNvPr>
          <p:cNvSpPr/>
          <p:nvPr/>
        </p:nvSpPr>
        <p:spPr>
          <a:xfrm>
            <a:off x="0" y="4"/>
            <a:ext cx="24387175" cy="3041646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76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9360" y="1828801"/>
            <a:ext cx="21948458" cy="925749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3199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85366759-3CE2-FC83-27EB-2F26D6BF5F0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BE217788-B428-32A2-4046-8D8B4076543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B98DA015-9B92-B040-3691-FE56DE276B3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2C5282-900D-6B6A-6702-FC2A1B1BB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458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6191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E290CE-09B6-DC48-89C3-DD31229A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359" y="1012152"/>
            <a:ext cx="21948458" cy="730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0" lvl="0" defTabSz="1613538">
              <a:lnSpc>
                <a:spcPts val="4587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02B07-3C25-E04A-BD02-764A2B028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363" y="3050330"/>
            <a:ext cx="21948456" cy="931851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1BFFB-4270-6341-AE05-DA9BEB27C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9365" y="12677297"/>
            <a:ext cx="19407268" cy="73025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18287" indent="0" algn="l">
              <a:lnSpc>
                <a:spcPct val="100000"/>
              </a:lnSpc>
              <a:buFont typeface="+mj-lt"/>
              <a:buNone/>
              <a:defRPr sz="1600">
                <a:solidFill>
                  <a:srgbClr val="403F3E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97490-E12C-B74E-851A-CDAECB4A2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" y="12956610"/>
            <a:ext cx="972878" cy="45459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US" sz="1600" b="0" i="0" smtClean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4FF51-6EF3-D446-88B3-296D58AC5C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689934" y="12950340"/>
            <a:ext cx="2477881" cy="45720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kumimoji="0" lang="en-CA" sz="1600" b="0" i="0" u="none" strike="noStrike" cap="none" spc="0" normalizeH="0" baseline="0" smtClean="0">
                <a:ln>
                  <a:noFill/>
                </a:ln>
                <a:solidFill>
                  <a:srgbClr val="403F3E"/>
                </a:solidFill>
                <a:effectLst/>
                <a:uLnTx/>
                <a:uFillTx/>
                <a:latin typeface="Fidelity Sans 2" panose="020B0504050501040104" pitchFamily="34" charset="0"/>
              </a:defRPr>
            </a:lvl1pPr>
          </a:lstStyle>
          <a:p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9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828626" rtl="0" eaLnBrk="1" latinLnBrk="0" hangingPunct="1">
        <a:lnSpc>
          <a:spcPct val="100000"/>
        </a:lnSpc>
        <a:spcBef>
          <a:spcPct val="0"/>
        </a:spcBef>
        <a:buNone/>
        <a:defRPr lang="en-US" sz="5599" b="0" i="0" kern="1200" dirty="0">
          <a:solidFill>
            <a:schemeClr val="accent1"/>
          </a:solidFill>
          <a:latin typeface="Fidelity Slab Light" pitchFamily="2" charset="77"/>
          <a:ea typeface="Roboto Slab Light" pitchFamily="2" charset="0"/>
          <a:cs typeface="Calibri" panose="020F0502020204030204" pitchFamily="34" charset="0"/>
        </a:defRPr>
      </a:lvl1pPr>
    </p:titleStyle>
    <p:bodyStyle>
      <a:lvl1pPr marL="0" indent="0" algn="l" defTabSz="1828626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None/>
        <a:defRPr sz="3199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914312" indent="0" algn="l" defTabSz="182862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None/>
        <a:defRPr sz="3199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828623" indent="0" algn="l" defTabSz="182862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None/>
        <a:defRPr sz="2799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2742938" indent="0" algn="l" defTabSz="182862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None/>
        <a:defRPr sz="2799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49" indent="0" algn="l" defTabSz="182862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None/>
        <a:defRPr sz="2799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5028716" indent="-457156" algn="l" defTabSz="182862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028" indent="-457156" algn="l" defTabSz="182862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342" indent="-457156" algn="l" defTabSz="182862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1654" indent="-457156" algn="l" defTabSz="182862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6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12" algn="l" defTabSz="18286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626" algn="l" defTabSz="18286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938" algn="l" defTabSz="18286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49" algn="l" defTabSz="18286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562" algn="l" defTabSz="18286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876" algn="l" defTabSz="18286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185" algn="l" defTabSz="18286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496" algn="l" defTabSz="182862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95" userDrawn="1">
          <p15:clr>
            <a:srgbClr val="F26B43"/>
          </p15:clr>
        </p15:guide>
        <p15:guide id="2" orient="horz" pos="6148" userDrawn="1">
          <p15:clr>
            <a:srgbClr val="F26B43"/>
          </p15:clr>
        </p15:guide>
        <p15:guide id="3" pos="2970" userDrawn="1">
          <p15:clr>
            <a:srgbClr val="F26B43"/>
          </p15:clr>
        </p15:guide>
        <p15:guide id="4" pos="5653" userDrawn="1">
          <p15:clr>
            <a:srgbClr val="F26B43"/>
          </p15:clr>
        </p15:guide>
        <p15:guide id="5" pos="559" userDrawn="1">
          <p15:clr>
            <a:srgbClr val="F26B43"/>
          </p15:clr>
        </p15:guide>
        <p15:guide id="6" pos="10620" userDrawn="1">
          <p15:clr>
            <a:srgbClr val="F26B43"/>
          </p15:clr>
        </p15:guide>
        <p15:guide id="7" pos="3109" userDrawn="1">
          <p15:clr>
            <a:srgbClr val="F26B43"/>
          </p15:clr>
        </p15:guide>
        <p15:guide id="8" pos="5530" userDrawn="1">
          <p15:clr>
            <a:srgbClr val="F26B43"/>
          </p15:clr>
        </p15:guide>
        <p15:guide id="9" pos="8070" userDrawn="1">
          <p15:clr>
            <a:srgbClr val="F26B43"/>
          </p15:clr>
        </p15:guide>
        <p15:guide id="10" pos="8210" userDrawn="1">
          <p15:clr>
            <a:srgbClr val="F26B43"/>
          </p15:clr>
        </p15:guide>
        <p15:guide id="11" orient="horz" pos="420" userDrawn="1">
          <p15:clr>
            <a:srgbClr val="F26B43"/>
          </p15:clr>
        </p15:guide>
        <p15:guide id="12" orient="horz" pos="8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b.fidelity.com/public/nbpreloginnav/spa/fidelitywork/core/latino-community?ccsourcecode=wi_digsign_hhm2026sp_digisign_hhm" TargetMode="External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s://www.sipc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B3607-69C4-EA9A-CBCF-6D47A589F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hlinkClick r:id="rId3"/>
            <a:extLst>
              <a:ext uri="{FF2B5EF4-FFF2-40B4-BE49-F238E27FC236}">
                <a16:creationId xmlns:a16="http://schemas.microsoft.com/office/drawing/2014/main" id="{8907A826-5E36-5174-37F2-FF977D9FDABF}"/>
              </a:ext>
            </a:extLst>
          </p:cNvPr>
          <p:cNvSpPr txBox="1"/>
          <p:nvPr/>
        </p:nvSpPr>
        <p:spPr>
          <a:xfrm>
            <a:off x="3296018" y="9929663"/>
            <a:ext cx="8135569" cy="1985756"/>
          </a:xfrm>
          <a:prstGeom prst="rect">
            <a:avLst/>
          </a:prstGeom>
        </p:spPr>
        <p:txBody>
          <a:bodyPr vert="horz" wrap="square" lIns="0" tIns="13862" rIns="0" bIns="0" rtlCol="0">
            <a:spAutoFit/>
          </a:bodyPr>
          <a:lstStyle/>
          <a:p>
            <a:pPr lvl="1">
              <a:lnSpc>
                <a:spcPct val="112000"/>
              </a:lnSpc>
            </a:pPr>
            <a:r>
              <a:rPr lang="en-US" sz="2910" dirty="0" err="1">
                <a:latin typeface="Fidelity Sans 2" panose="020B0504050501040104" pitchFamily="34" charset="77"/>
              </a:rPr>
              <a:t>Escanee</a:t>
            </a:r>
            <a:r>
              <a:rPr lang="en-US" sz="2910" dirty="0">
                <a:latin typeface="Fidelity Sans 2" panose="020B0504050501040104" pitchFamily="34" charset="77"/>
              </a:rPr>
              <a:t> el </a:t>
            </a:r>
            <a:r>
              <a:rPr lang="en-US" sz="2910" dirty="0" err="1">
                <a:latin typeface="Fidelity Sans 2" panose="020B0504050501040104" pitchFamily="34" charset="77"/>
              </a:rPr>
              <a:t>código</a:t>
            </a:r>
            <a:r>
              <a:rPr lang="en-US" sz="2910" dirty="0">
                <a:latin typeface="Fidelity Sans 2" panose="020B0504050501040104" pitchFamily="34" charset="77"/>
              </a:rPr>
              <a:t> QR</a:t>
            </a:r>
            <a:br>
              <a:rPr lang="en-US" sz="2911" b="1" dirty="0">
                <a:latin typeface="Fidelity Sans" panose="020B0503030202020204" pitchFamily="34" charset="77"/>
                <a:ea typeface="Calibri" panose="020F0502020204030204" pitchFamily="34" charset="0"/>
              </a:rPr>
            </a:br>
            <a:r>
              <a:rPr lang="en-US" sz="2911" b="1" dirty="0">
                <a:solidFill>
                  <a:schemeClr val="accent1"/>
                </a:solidFill>
                <a:latin typeface="Fidelity Sans 2 Medium" panose="020B0504050501040104" pitchFamily="34" charset="77"/>
              </a:rPr>
              <a:t>Fidelity.com/Hispanic</a:t>
            </a:r>
          </a:p>
          <a:p>
            <a:pPr lvl="1">
              <a:lnSpc>
                <a:spcPct val="112000"/>
              </a:lnSpc>
            </a:pPr>
            <a:endParaRPr lang="en-US" sz="2911" b="1" dirty="0">
              <a:solidFill>
                <a:srgbClr val="368727"/>
              </a:solidFill>
              <a:latin typeface="Fidelity Sans 2 Medium" panose="020B0504050501040104" pitchFamily="34" charset="77"/>
            </a:endParaRPr>
          </a:p>
          <a:p>
            <a:pPr lvl="1">
              <a:lnSpc>
                <a:spcPct val="112000"/>
              </a:lnSpc>
            </a:pPr>
            <a:endParaRPr lang="en-US" sz="2911" dirty="0">
              <a:solidFill>
                <a:srgbClr val="000000"/>
              </a:solidFill>
              <a:latin typeface="Fidelity Sans" panose="020B0503030202020204" pitchFamily="34" charset="77"/>
              <a:ea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CB363E2-2A52-B0AD-0C21-E484E841ED4C}"/>
              </a:ext>
            </a:extLst>
          </p:cNvPr>
          <p:cNvSpPr/>
          <p:nvPr/>
        </p:nvSpPr>
        <p:spPr>
          <a:xfrm>
            <a:off x="2442" y="16663"/>
            <a:ext cx="24382290" cy="61386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4" dirty="0"/>
          </a:p>
        </p:txBody>
      </p:sp>
      <p:sp>
        <p:nvSpPr>
          <p:cNvPr id="45" name="object 3">
            <a:extLst>
              <a:ext uri="{FF2B5EF4-FFF2-40B4-BE49-F238E27FC236}">
                <a16:creationId xmlns:a16="http://schemas.microsoft.com/office/drawing/2014/main" id="{B942C0E3-9115-B9DE-0EBC-4F2D8D214F95}"/>
              </a:ext>
            </a:extLst>
          </p:cNvPr>
          <p:cNvSpPr txBox="1"/>
          <p:nvPr/>
        </p:nvSpPr>
        <p:spPr>
          <a:xfrm>
            <a:off x="1380975" y="6817755"/>
            <a:ext cx="12095670" cy="2097645"/>
          </a:xfrm>
          <a:prstGeom prst="rect">
            <a:avLst/>
          </a:prstGeom>
        </p:spPr>
        <p:txBody>
          <a:bodyPr vert="horz" wrap="square" lIns="0" tIns="13862" rIns="0" bIns="0" rtlCol="0">
            <a:spAutoFit/>
          </a:bodyPr>
          <a:lstStyle/>
          <a:p>
            <a:pPr>
              <a:lnSpc>
                <a:spcPts val="4100"/>
              </a:lnSpc>
            </a:pPr>
            <a:r>
              <a:rPr lang="en-US" sz="2910" dirty="0">
                <a:latin typeface="Fidelity Sans 2" panose="020B0504050501040104" pitchFamily="34" charset="77"/>
              </a:rPr>
              <a:t>En </a:t>
            </a:r>
            <a:r>
              <a:rPr lang="en-US" sz="2910" dirty="0" err="1">
                <a:latin typeface="Fidelity Sans 2" panose="020B0504050501040104" pitchFamily="34" charset="77"/>
              </a:rPr>
              <a:t>este</a:t>
            </a:r>
            <a:r>
              <a:rPr lang="en-US" sz="2910" dirty="0">
                <a:latin typeface="Fidelity Sans 2" panose="020B0504050501040104" pitchFamily="34" charset="77"/>
              </a:rPr>
              <a:t> Mes de la Herencia Hispana, </a:t>
            </a:r>
            <a:r>
              <a:rPr lang="en-US" sz="2910" dirty="0" err="1">
                <a:latin typeface="Fidelity Sans 2" panose="020B0504050501040104" pitchFamily="34" charset="77"/>
              </a:rPr>
              <a:t>visite</a:t>
            </a:r>
            <a:r>
              <a:rPr lang="en-US" sz="2910" dirty="0">
                <a:latin typeface="Fidelity Sans 2" panose="020B0504050501040104" pitchFamily="34" charset="77"/>
              </a:rPr>
              <a:t> la </a:t>
            </a:r>
            <a:r>
              <a:rPr lang="en-US" sz="2910" dirty="0" err="1">
                <a:latin typeface="Fidelity Sans 2" panose="020B0504050501040104" pitchFamily="34" charset="77"/>
              </a:rPr>
              <a:t>página</a:t>
            </a:r>
            <a:r>
              <a:rPr lang="en-US" sz="2910" dirty="0">
                <a:latin typeface="Fidelity Sans 2" panose="020B0504050501040104" pitchFamily="34" charset="77"/>
              </a:rPr>
              <a:t> de la comunidad Hispana para </a:t>
            </a:r>
            <a:r>
              <a:rPr lang="en-US" sz="2910" dirty="0" err="1">
                <a:latin typeface="Fidelity Sans 2" panose="020B0504050501040104" pitchFamily="34" charset="77"/>
              </a:rPr>
              <a:t>ver</a:t>
            </a:r>
            <a:r>
              <a:rPr lang="en-US" sz="2910" dirty="0">
                <a:latin typeface="Fidelity Sans 2" panose="020B0504050501040104" pitchFamily="34" charset="77"/>
              </a:rPr>
              <a:t> </a:t>
            </a:r>
            <a:r>
              <a:rPr lang="en-US" sz="2910" dirty="0" err="1">
                <a:latin typeface="Fidelity Sans 2" panose="020B0504050501040104" pitchFamily="34" charset="77"/>
              </a:rPr>
              <a:t>cómo</a:t>
            </a:r>
            <a:r>
              <a:rPr lang="en-US" sz="2910" dirty="0">
                <a:latin typeface="Fidelity Sans 2" panose="020B0504050501040104" pitchFamily="34" charset="77"/>
              </a:rPr>
              <a:t> Fidelity </a:t>
            </a:r>
            <a:r>
              <a:rPr lang="en-US" sz="2910" dirty="0" err="1">
                <a:latin typeface="Fidelity Sans 2" panose="020B0504050501040104" pitchFamily="34" charset="77"/>
              </a:rPr>
              <a:t>puede</a:t>
            </a:r>
            <a:r>
              <a:rPr lang="en-US" sz="2910" dirty="0">
                <a:latin typeface="Fidelity Sans 2" panose="020B0504050501040104" pitchFamily="34" charset="77"/>
              </a:rPr>
              <a:t> </a:t>
            </a:r>
            <a:r>
              <a:rPr lang="en-US" sz="2910" dirty="0" err="1">
                <a:latin typeface="Fidelity Sans 2" panose="020B0504050501040104" pitchFamily="34" charset="77"/>
              </a:rPr>
              <a:t>ayudarle</a:t>
            </a:r>
            <a:r>
              <a:rPr lang="en-US" sz="2910" dirty="0">
                <a:latin typeface="Fidelity Sans 2" panose="020B0504050501040104" pitchFamily="34" charset="77"/>
              </a:rPr>
              <a:t> a </a:t>
            </a:r>
            <a:r>
              <a:rPr lang="en-US" sz="2910" dirty="0" err="1">
                <a:latin typeface="Fidelity Sans 2" panose="020B0504050501040104" pitchFamily="34" charset="77"/>
              </a:rPr>
              <a:t>mantener</a:t>
            </a:r>
            <a:r>
              <a:rPr lang="en-US" sz="2910" dirty="0">
                <a:latin typeface="Fidelity Sans 2" panose="020B0504050501040104" pitchFamily="34" charset="77"/>
              </a:rPr>
              <a:t> el </a:t>
            </a:r>
            <a:r>
              <a:rPr lang="en-US" sz="2910" dirty="0" err="1">
                <a:latin typeface="Fidelity Sans 2" panose="020B0504050501040104" pitchFamily="34" charset="77"/>
              </a:rPr>
              <a:t>equilibrio</a:t>
            </a:r>
            <a:r>
              <a:rPr lang="en-US" sz="2910" dirty="0">
                <a:latin typeface="Fidelity Sans 2" panose="020B0504050501040104" pitchFamily="34" charset="77"/>
              </a:rPr>
              <a:t> entre el </a:t>
            </a:r>
            <a:r>
              <a:rPr lang="en-US" sz="2910" dirty="0" err="1">
                <a:latin typeface="Fidelity Sans 2" panose="020B0504050501040104" pitchFamily="34" charset="77"/>
              </a:rPr>
              <a:t>trabajo</a:t>
            </a:r>
            <a:r>
              <a:rPr lang="en-US" sz="2910" dirty="0">
                <a:latin typeface="Fidelity Sans 2" panose="020B0504050501040104" pitchFamily="34" charset="77"/>
              </a:rPr>
              <a:t> y sus </a:t>
            </a:r>
            <a:r>
              <a:rPr lang="en-US" sz="2910" dirty="0" err="1">
                <a:latin typeface="Fidelity Sans 2" panose="020B0504050501040104" pitchFamily="34" charset="77"/>
              </a:rPr>
              <a:t>necesidades</a:t>
            </a:r>
            <a:r>
              <a:rPr lang="en-US" sz="2910" dirty="0">
                <a:latin typeface="Fidelity Sans 2" panose="020B0504050501040104" pitchFamily="34" charset="77"/>
              </a:rPr>
              <a:t> </a:t>
            </a:r>
            <a:r>
              <a:rPr lang="en-US" sz="2910" dirty="0" err="1">
                <a:latin typeface="Fidelity Sans 2" panose="020B0504050501040104" pitchFamily="34" charset="77"/>
              </a:rPr>
              <a:t>personales</a:t>
            </a:r>
            <a:r>
              <a:rPr lang="en-US" sz="2910" dirty="0">
                <a:latin typeface="Fidelity Sans 2" panose="020B0504050501040104" pitchFamily="34" charset="77"/>
              </a:rPr>
              <a:t> de dinero, </a:t>
            </a:r>
            <a:r>
              <a:rPr lang="en-US" sz="2910" dirty="0" err="1">
                <a:latin typeface="Fidelity Sans 2" panose="020B0504050501040104" pitchFamily="34" charset="77"/>
              </a:rPr>
              <a:t>mientras</a:t>
            </a:r>
            <a:r>
              <a:rPr lang="en-US" sz="2910" dirty="0">
                <a:latin typeface="Fidelity Sans 2" panose="020B0504050501040104" pitchFamily="34" charset="77"/>
              </a:rPr>
              <a:t> </a:t>
            </a:r>
            <a:r>
              <a:rPr lang="en-US" sz="2910" dirty="0" err="1">
                <a:latin typeface="Fidelity Sans 2" panose="020B0504050501040104" pitchFamily="34" charset="77"/>
              </a:rPr>
              <a:t>progresa</a:t>
            </a:r>
            <a:r>
              <a:rPr lang="en-US" sz="2910" dirty="0">
                <a:latin typeface="Fidelity Sans 2" panose="020B0504050501040104" pitchFamily="34" charset="77"/>
              </a:rPr>
              <a:t> </a:t>
            </a:r>
            <a:r>
              <a:rPr lang="en-US" sz="2910" dirty="0" err="1">
                <a:latin typeface="Fidelity Sans 2" panose="020B0504050501040104" pitchFamily="34" charset="77"/>
              </a:rPr>
              <a:t>hacia</a:t>
            </a:r>
            <a:r>
              <a:rPr lang="en-US" sz="2910" dirty="0">
                <a:latin typeface="Fidelity Sans 2" panose="020B0504050501040104" pitchFamily="34" charset="77"/>
              </a:rPr>
              <a:t> las </a:t>
            </a:r>
            <a:r>
              <a:rPr lang="en-US" sz="2910" dirty="0" err="1">
                <a:latin typeface="Fidelity Sans 2" panose="020B0504050501040104" pitchFamily="34" charset="77"/>
              </a:rPr>
              <a:t>metas</a:t>
            </a:r>
            <a:r>
              <a:rPr lang="en-US" sz="2910" dirty="0">
                <a:latin typeface="Fidelity Sans 2" panose="020B0504050501040104" pitchFamily="34" charset="77"/>
              </a:rPr>
              <a:t> </a:t>
            </a:r>
            <a:r>
              <a:rPr lang="en-US" sz="2910" dirty="0" err="1">
                <a:latin typeface="Fidelity Sans 2" panose="020B0504050501040104" pitchFamily="34" charset="77"/>
              </a:rPr>
              <a:t>financieras</a:t>
            </a:r>
            <a:r>
              <a:rPr lang="en-US" sz="2910" dirty="0">
                <a:latin typeface="Fidelity Sans 2" panose="020B0504050501040104" pitchFamily="34" charset="77"/>
              </a:rPr>
              <a:t> de </a:t>
            </a:r>
            <a:r>
              <a:rPr lang="en-US" sz="2910" dirty="0" err="1">
                <a:latin typeface="Fidelity Sans 2" panose="020B0504050501040104" pitchFamily="34" charset="77"/>
              </a:rPr>
              <a:t>su</a:t>
            </a:r>
            <a:r>
              <a:rPr lang="en-US" sz="2910" dirty="0">
                <a:latin typeface="Fidelity Sans 2" panose="020B0504050501040104" pitchFamily="34" charset="77"/>
              </a:rPr>
              <a:t> familia.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4854FEF-DE28-9AEC-061C-A5A35468B92E}"/>
              </a:ext>
            </a:extLst>
          </p:cNvPr>
          <p:cNvSpPr txBox="1"/>
          <p:nvPr/>
        </p:nvSpPr>
        <p:spPr>
          <a:xfrm>
            <a:off x="1380975" y="1679011"/>
            <a:ext cx="12416049" cy="380738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8247" dirty="0" err="1">
                <a:solidFill>
                  <a:schemeClr val="accent3"/>
                </a:solidFill>
                <a:latin typeface="Fidelity Slab Light" panose="02060404050501040104" pitchFamily="18" charset="77"/>
              </a:rPr>
              <a:t>Ayude</a:t>
            </a:r>
            <a:r>
              <a:rPr lang="en-US" sz="8247" dirty="0">
                <a:solidFill>
                  <a:schemeClr val="accent3"/>
                </a:solidFill>
                <a:latin typeface="Fidelity Slab Light" panose="02060404050501040104" pitchFamily="18" charset="77"/>
              </a:rPr>
              <a:t> a </a:t>
            </a:r>
            <a:r>
              <a:rPr lang="en-US" sz="8247" dirty="0" err="1">
                <a:solidFill>
                  <a:schemeClr val="accent3"/>
                </a:solidFill>
                <a:latin typeface="Fidelity Slab Light" panose="02060404050501040104" pitchFamily="18" charset="77"/>
              </a:rPr>
              <a:t>construir</a:t>
            </a:r>
            <a:r>
              <a:rPr lang="en-US" sz="8247" dirty="0">
                <a:solidFill>
                  <a:schemeClr val="accent3"/>
                </a:solidFill>
                <a:latin typeface="Fidelity Slab Light" panose="02060404050501040104" pitchFamily="18" charset="77"/>
              </a:rPr>
              <a:t> un </a:t>
            </a:r>
            <a:r>
              <a:rPr lang="en-US" sz="8247" dirty="0" err="1">
                <a:solidFill>
                  <a:schemeClr val="accent3"/>
                </a:solidFill>
                <a:latin typeface="Fidelity Slab Light" panose="02060404050501040104" pitchFamily="18" charset="77"/>
              </a:rPr>
              <a:t>mejor</a:t>
            </a:r>
            <a:r>
              <a:rPr lang="en-US" sz="8247" dirty="0">
                <a:solidFill>
                  <a:schemeClr val="accent3"/>
                </a:solidFill>
                <a:latin typeface="Fidelity Slab Light" panose="02060404050501040104" pitchFamily="18" charset="77"/>
              </a:rPr>
              <a:t> </a:t>
            </a:r>
            <a:r>
              <a:rPr lang="en-US" sz="8247" dirty="0" err="1">
                <a:solidFill>
                  <a:schemeClr val="accent3"/>
                </a:solidFill>
                <a:latin typeface="Fidelity Slab Light" panose="02060404050501040104" pitchFamily="18" charset="77"/>
              </a:rPr>
              <a:t>futuro</a:t>
            </a:r>
            <a:r>
              <a:rPr lang="en-US" sz="8247" dirty="0">
                <a:solidFill>
                  <a:schemeClr val="accent3"/>
                </a:solidFill>
                <a:latin typeface="Fidelity Slab Light" panose="02060404050501040104" pitchFamily="18" charset="77"/>
              </a:rPr>
              <a:t> para </a:t>
            </a:r>
            <a:r>
              <a:rPr lang="en-US" sz="8247" dirty="0" err="1">
                <a:solidFill>
                  <a:schemeClr val="accent3"/>
                </a:solidFill>
                <a:latin typeface="Fidelity Slab Light" panose="02060404050501040104" pitchFamily="18" charset="77"/>
              </a:rPr>
              <a:t>su</a:t>
            </a:r>
            <a:r>
              <a:rPr lang="en-US" sz="8247" dirty="0">
                <a:solidFill>
                  <a:schemeClr val="accent3"/>
                </a:solidFill>
                <a:latin typeface="Fidelity Slab Light" panose="02060404050501040104" pitchFamily="18" charset="77"/>
              </a:rPr>
              <a:t> familia; </a:t>
            </a:r>
            <a:r>
              <a:rPr lang="en-US" sz="8247" dirty="0" err="1">
                <a:solidFill>
                  <a:schemeClr val="accent3"/>
                </a:solidFill>
                <a:latin typeface="Fidelity Slab Light" panose="02060404050501040104" pitchFamily="18" charset="77"/>
              </a:rPr>
              <a:t>siempre</a:t>
            </a:r>
            <a:r>
              <a:rPr lang="en-US" sz="8247" dirty="0">
                <a:solidFill>
                  <a:schemeClr val="accent3"/>
                </a:solidFill>
                <a:latin typeface="Fidelity Slab Light" panose="02060404050501040104" pitchFamily="18" charset="77"/>
              </a:rPr>
              <a:t> </a:t>
            </a:r>
            <a:r>
              <a:rPr lang="en-US" sz="8247" dirty="0" err="1">
                <a:solidFill>
                  <a:schemeClr val="accent3"/>
                </a:solidFill>
                <a:latin typeface="Fidelity Slab Light" panose="02060404050501040104" pitchFamily="18" charset="77"/>
              </a:rPr>
              <a:t>más</a:t>
            </a:r>
            <a:r>
              <a:rPr lang="en-US" sz="8247" dirty="0">
                <a:solidFill>
                  <a:schemeClr val="accent3"/>
                </a:solidFill>
                <a:latin typeface="Fidelity Slab Light" panose="02060404050501040104" pitchFamily="18" charset="77"/>
              </a:rPr>
              <a:t>.</a:t>
            </a:r>
            <a:endParaRPr lang="en-US" sz="8247" dirty="0">
              <a:solidFill>
                <a:schemeClr val="accent3"/>
              </a:solidFill>
              <a:latin typeface="Fidelity Slab Light" panose="02060404050501040104" pitchFamily="18" charset="77"/>
              <a:ea typeface="Roboto Slab Light" pitchFamily="2" charset="0"/>
              <a:cs typeface="Calibri" panose="020F050202020403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3C256B6D-B184-43EB-A0E9-42A63401A292}"/>
              </a:ext>
            </a:extLst>
          </p:cNvPr>
          <p:cNvSpPr txBox="1"/>
          <p:nvPr/>
        </p:nvSpPr>
        <p:spPr>
          <a:xfrm>
            <a:off x="1380976" y="11915549"/>
            <a:ext cx="17836190" cy="1350285"/>
          </a:xfrm>
          <a:prstGeom prst="rect">
            <a:avLst/>
          </a:prstGeom>
        </p:spPr>
        <p:txBody>
          <a:bodyPr vert="horz" wrap="square" lIns="0" tIns="172509" rIns="0" bIns="0" rtlCol="0" anchor="t">
            <a:spAutoFit/>
          </a:bodyPr>
          <a:lstStyle/>
          <a:p>
            <a:pPr>
              <a:lnSpc>
                <a:spcPts val="2250"/>
              </a:lnSpc>
            </a:pPr>
            <a:r>
              <a:rPr lang="en-US" sz="1820" b="1" dirty="0" err="1">
                <a:latin typeface="Fidelity Sans 2" panose="020B0504050501040104" pitchFamily="34" charset="77"/>
              </a:rPr>
              <a:t>Invertir</a:t>
            </a:r>
            <a:r>
              <a:rPr lang="en-US" sz="1820" b="1" dirty="0">
                <a:latin typeface="Fidelity Sans 2" panose="020B0504050501040104" pitchFamily="34" charset="77"/>
              </a:rPr>
              <a:t> </a:t>
            </a:r>
            <a:r>
              <a:rPr lang="en-US" sz="1820" b="1" dirty="0" err="1">
                <a:latin typeface="Fidelity Sans 2" panose="020B0504050501040104" pitchFamily="34" charset="77"/>
              </a:rPr>
              <a:t>conlleva</a:t>
            </a:r>
            <a:r>
              <a:rPr lang="en-US" sz="1820" b="1" dirty="0">
                <a:latin typeface="Fidelity Sans 2" panose="020B0504050501040104" pitchFamily="34" charset="77"/>
              </a:rPr>
              <a:t> </a:t>
            </a:r>
            <a:r>
              <a:rPr lang="en-US" sz="1820" b="1" dirty="0" err="1">
                <a:latin typeface="Fidelity Sans 2" panose="020B0504050501040104" pitchFamily="34" charset="77"/>
              </a:rPr>
              <a:t>riesgos</a:t>
            </a:r>
            <a:r>
              <a:rPr lang="en-US" sz="1820" b="1" dirty="0">
                <a:latin typeface="Fidelity Sans 2" panose="020B0504050501040104" pitchFamily="34" charset="77"/>
              </a:rPr>
              <a:t>, </a:t>
            </a:r>
            <a:r>
              <a:rPr lang="en-US" sz="1820" b="1" dirty="0" err="1">
                <a:latin typeface="Fidelity Sans 2" panose="020B0504050501040104" pitchFamily="34" charset="77"/>
              </a:rPr>
              <a:t>incluido</a:t>
            </a:r>
            <a:r>
              <a:rPr lang="en-US" sz="1820" b="1" dirty="0">
                <a:latin typeface="Fidelity Sans 2" panose="020B0504050501040104" pitchFamily="34" charset="77"/>
              </a:rPr>
              <a:t> el </a:t>
            </a:r>
            <a:r>
              <a:rPr lang="en-US" sz="1820" b="1" dirty="0" err="1">
                <a:latin typeface="Fidelity Sans 2" panose="020B0504050501040104" pitchFamily="34" charset="77"/>
              </a:rPr>
              <a:t>riesgo</a:t>
            </a:r>
            <a:r>
              <a:rPr lang="en-US" sz="1820" b="1" dirty="0">
                <a:latin typeface="Fidelity Sans 2" panose="020B0504050501040104" pitchFamily="34" charset="77"/>
              </a:rPr>
              <a:t> de </a:t>
            </a:r>
            <a:r>
              <a:rPr lang="en-US" sz="1820" b="1" dirty="0" err="1">
                <a:latin typeface="Fidelity Sans 2" panose="020B0504050501040104" pitchFamily="34" charset="77"/>
              </a:rPr>
              <a:t>pérdida</a:t>
            </a:r>
            <a:r>
              <a:rPr lang="en-US" sz="1820" b="1" dirty="0">
                <a:latin typeface="Fidelity Sans 2" panose="020B0504050501040104" pitchFamily="34" charset="77"/>
              </a:rPr>
              <a:t>.​</a:t>
            </a:r>
          </a:p>
          <a:p>
            <a:pPr>
              <a:lnSpc>
                <a:spcPts val="2250"/>
              </a:lnSpc>
            </a:pPr>
            <a:r>
              <a:rPr lang="en-US" sz="1820" dirty="0">
                <a:latin typeface="Fidelity Sans 2" panose="020B0504050501040104" pitchFamily="34" charset="77"/>
              </a:rPr>
              <a:t>El </a:t>
            </a:r>
            <a:r>
              <a:rPr lang="en-US" sz="1820" dirty="0" err="1">
                <a:latin typeface="Fidelity Sans 2" panose="020B0504050501040104" pitchFamily="34" charset="77"/>
              </a:rPr>
              <a:t>logotipo</a:t>
            </a:r>
            <a:r>
              <a:rPr lang="en-US" sz="1820" dirty="0">
                <a:latin typeface="Fidelity Sans 2" panose="020B0504050501040104" pitchFamily="34" charset="77"/>
              </a:rPr>
              <a:t> de Fidelity Investments es </a:t>
            </a:r>
            <a:r>
              <a:rPr lang="en-US" sz="1820" dirty="0" err="1">
                <a:latin typeface="Fidelity Sans 2" panose="020B0504050501040104" pitchFamily="34" charset="77"/>
              </a:rPr>
              <a:t>una</a:t>
            </a:r>
            <a:r>
              <a:rPr lang="en-US" sz="1820" dirty="0">
                <a:latin typeface="Fidelity Sans 2" panose="020B0504050501040104" pitchFamily="34" charset="77"/>
              </a:rPr>
              <a:t> </a:t>
            </a:r>
            <a:r>
              <a:rPr lang="en-US" sz="1820" dirty="0" err="1">
                <a:latin typeface="Fidelity Sans 2" panose="020B0504050501040104" pitchFamily="34" charset="77"/>
              </a:rPr>
              <a:t>marca</a:t>
            </a:r>
            <a:r>
              <a:rPr lang="en-US" sz="1820" dirty="0">
                <a:latin typeface="Fidelity Sans 2" panose="020B0504050501040104" pitchFamily="34" charset="77"/>
              </a:rPr>
              <a:t> de </a:t>
            </a:r>
            <a:r>
              <a:rPr lang="en-US" sz="1820" dirty="0" err="1">
                <a:latin typeface="Fidelity Sans 2" panose="020B0504050501040104" pitchFamily="34" charset="77"/>
              </a:rPr>
              <a:t>servicio</a:t>
            </a:r>
            <a:r>
              <a:rPr lang="en-US" sz="1820" dirty="0">
                <a:latin typeface="Fidelity Sans 2" panose="020B0504050501040104" pitchFamily="34" charset="77"/>
              </a:rPr>
              <a:t> </a:t>
            </a:r>
            <a:r>
              <a:rPr lang="en-US" sz="1820" dirty="0" err="1">
                <a:latin typeface="Fidelity Sans 2" panose="020B0504050501040104" pitchFamily="34" charset="77"/>
              </a:rPr>
              <a:t>registrada</a:t>
            </a:r>
            <a:r>
              <a:rPr lang="en-US" sz="1820" dirty="0">
                <a:latin typeface="Fidelity Sans 2" panose="020B0504050501040104" pitchFamily="34" charset="77"/>
              </a:rPr>
              <a:t> de FMR LLC.​</a:t>
            </a:r>
          </a:p>
          <a:p>
            <a:pPr>
              <a:lnSpc>
                <a:spcPts val="2250"/>
              </a:lnSpc>
            </a:pPr>
            <a:r>
              <a:rPr lang="en-US" sz="1800" dirty="0">
                <a:latin typeface="Fidelity Sans 2"/>
              </a:rPr>
              <a:t>Fidelity Brokerage Services LLC, </a:t>
            </a:r>
            <a:r>
              <a:rPr lang="en-US" sz="1800" dirty="0" err="1">
                <a:latin typeface="Fidelity Sans 2"/>
              </a:rPr>
              <a:t>Miembro</a:t>
            </a:r>
            <a:r>
              <a:rPr lang="en-US" sz="1800" dirty="0">
                <a:latin typeface="Fidelity Sans 2"/>
              </a:rPr>
              <a:t> NYSE, </a:t>
            </a:r>
            <a:r>
              <a:rPr lang="en-US" sz="1800" dirty="0">
                <a:latin typeface="Fidelity Sans 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SIPC</a:t>
            </a:r>
            <a:r>
              <a:rPr lang="en-US" sz="1800" dirty="0">
                <a:latin typeface="Fidelity Sans 2"/>
              </a:rPr>
              <a:t>, 900 Salem Street, Smithfield, RI 02917 ​</a:t>
            </a:r>
          </a:p>
          <a:p>
            <a:pPr>
              <a:lnSpc>
                <a:spcPts val="2250"/>
              </a:lnSpc>
            </a:pPr>
            <a:r>
              <a:rPr lang="en-US" sz="1820" dirty="0">
                <a:latin typeface="Fidelity Sans 2" panose="020B0504050501040104" pitchFamily="34" charset="77"/>
              </a:rPr>
              <a:t>© 2026 FMR LLC. Todos </a:t>
            </a:r>
            <a:r>
              <a:rPr lang="en-US" sz="1820" dirty="0" err="1">
                <a:latin typeface="Fidelity Sans 2" panose="020B0504050501040104" pitchFamily="34" charset="77"/>
              </a:rPr>
              <a:t>los</a:t>
            </a:r>
            <a:r>
              <a:rPr lang="en-US" sz="1820" dirty="0">
                <a:latin typeface="Fidelity Sans 2" panose="020B0504050501040104" pitchFamily="34" charset="77"/>
              </a:rPr>
              <a:t> derechos </a:t>
            </a:r>
            <a:r>
              <a:rPr lang="en-US" sz="1820" dirty="0" err="1">
                <a:latin typeface="Fidelity Sans 2" panose="020B0504050501040104" pitchFamily="34" charset="77"/>
              </a:rPr>
              <a:t>reservados</a:t>
            </a:r>
            <a:r>
              <a:rPr lang="en-US" sz="1820" dirty="0">
                <a:latin typeface="Fidelity Sans 2" panose="020B0504050501040104" pitchFamily="34" charset="77"/>
              </a:rPr>
              <a:t>. 1271073.1.0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CDC14E-08D5-A161-A28D-AE97BBBE8D38}"/>
              </a:ext>
            </a:extLst>
          </p:cNvPr>
          <p:cNvSpPr/>
          <p:nvPr/>
        </p:nvSpPr>
        <p:spPr>
          <a:xfrm>
            <a:off x="1400558" y="9465305"/>
            <a:ext cx="2105885" cy="21058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40" dirty="0" err="1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6E2B4FE-7E64-932F-77DF-799EB8742D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5735" y="1087305"/>
            <a:ext cx="9747486" cy="98353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798DE76-1476-1304-96FE-2CCCA17382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7165" y="12224686"/>
            <a:ext cx="3989269" cy="8779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040E885-AA76-5D97-C3B6-393E8DEE82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0402" y="9555149"/>
            <a:ext cx="1926198" cy="192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092232"/>
      </p:ext>
    </p:extLst>
  </p:cSld>
  <p:clrMapOvr>
    <a:masterClrMapping/>
  </p:clrMapOvr>
</p:sld>
</file>

<file path=ppt/theme/theme1.xml><?xml version="1.0" encoding="utf-8"?>
<a:theme xmlns:a="http://schemas.openxmlformats.org/drawingml/2006/main" name="Fidelity Template 2025">
  <a:themeElements>
    <a:clrScheme name="Fidelity Palette 2025">
      <a:dk1>
        <a:srgbClr val="000000"/>
      </a:dk1>
      <a:lt1>
        <a:srgbClr val="FFFFFF"/>
      </a:lt1>
      <a:dk2>
        <a:srgbClr val="403F3E"/>
      </a:dk2>
      <a:lt2>
        <a:srgbClr val="F7F4E4"/>
      </a:lt2>
      <a:accent1>
        <a:srgbClr val="368727"/>
      </a:accent1>
      <a:accent2>
        <a:srgbClr val="044014"/>
      </a:accent2>
      <a:accent3>
        <a:srgbClr val="6AD539"/>
      </a:accent3>
      <a:accent4>
        <a:srgbClr val="1DE4CA"/>
      </a:accent4>
      <a:accent5>
        <a:srgbClr val="3880F3"/>
      </a:accent5>
      <a:accent6>
        <a:srgbClr val="04547C"/>
      </a:accent6>
      <a:hlink>
        <a:srgbClr val="368727"/>
      </a:hlink>
      <a:folHlink>
        <a:srgbClr val="368727"/>
      </a:folHlink>
    </a:clrScheme>
    <a:fontScheme name="Fidelity 2024">
      <a:majorFont>
        <a:latin typeface="Fidelity Slab Light"/>
        <a:ea typeface=""/>
        <a:cs typeface=""/>
      </a:majorFont>
      <a:minorFont>
        <a:latin typeface="Fidelity Sans 2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rtlCol="0">
        <a:spAutoFit/>
      </a:bodyPr>
      <a:lstStyle>
        <a:defPPr algn="l">
          <a:defRPr sz="1600" dirty="0" err="1" smtClean="0"/>
        </a:defPPr>
      </a:lstStyle>
    </a:txDef>
  </a:objectDefaults>
  <a:extraClrSchemeLst/>
  <a:custClrLst>
    <a:custClr name="Evergreen">
      <a:srgbClr val="044014"/>
    </a:custClr>
    <a:custClr name="Fidelity Green">
      <a:srgbClr val="368727"/>
    </a:custClr>
    <a:custClr name="Lime Green">
      <a:srgbClr val="6AD539"/>
    </a:custClr>
    <a:custClr name="Aqua">
      <a:srgbClr val="1DE4C9"/>
    </a:custClr>
    <a:custClr name="Lapis">
      <a:srgbClr val="3880F3"/>
    </a:custClr>
    <a:custClr name="Marine">
      <a:srgbClr val="04547C"/>
    </a:custClr>
    <a:custClr name="Violet">
      <a:srgbClr val="5B2C8F"/>
    </a:custClr>
    <a:custClr name="Gold">
      <a:srgbClr val="DBCA72"/>
    </a:custClr>
    <a:custClr name="BLANK">
      <a:srgbClr val="FFFFFF"/>
    </a:custClr>
    <a:custClr name="BLANK">
      <a:srgbClr val="FFFFFF"/>
    </a:custClr>
    <a:custClr name="Charcoal">
      <a:srgbClr val="403F3E"/>
    </a:custClr>
    <a:custClr name="Sand">
      <a:srgbClr val="F7F4E4"/>
    </a:custClr>
    <a:custClr name="Mist">
      <a:srgbClr val="F9F7F5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2C - Sky">
      <a:srgbClr val="28CAFF"/>
    </a:custClr>
    <a:custClr name="B2C - Purple">
      <a:srgbClr val="9747F6"/>
    </a:custClr>
    <a:custClr name="B2C - Magenta">
      <a:srgbClr val="FC27E5"/>
    </a:custClr>
    <a:custClr name="B2C - Sand">
      <a:srgbClr val="FF7A11"/>
    </a:custClr>
  </a:custClrLst>
  <a:extLst>
    <a:ext uri="{05A4C25C-085E-4340-85A3-A5531E510DB2}">
      <thm15:themeFamily xmlns:thm15="http://schemas.microsoft.com/office/thememl/2012/main" name="WI Toolkit 2020 16x9 (1)" id="{E1226E18-1AF3-E040-8B6A-B1AC688A233D}" vid="{8230BF58-0895-0F4C-A8DC-85B3195F9F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6BF498541A2F48A5753F7F6C7052A7" ma:contentTypeVersion="15" ma:contentTypeDescription="Create a new document." ma:contentTypeScope="" ma:versionID="ca56b29b78322b228f642de68b42c423">
  <xsd:schema xmlns:xsd="http://www.w3.org/2001/XMLSchema" xmlns:xs="http://www.w3.org/2001/XMLSchema" xmlns:p="http://schemas.microsoft.com/office/2006/metadata/properties" xmlns:ns2="2955ebd9-34e0-49f4-8eac-5f2848c78373" xmlns:ns3="bb850246-5731-4482-8479-e4d01515f4ee" targetNamespace="http://schemas.microsoft.com/office/2006/metadata/properties" ma:root="true" ma:fieldsID="24b0db78e3a7a7d221df94b3a06d9cf5" ns2:_="" ns3:_="">
    <xsd:import namespace="2955ebd9-34e0-49f4-8eac-5f2848c78373"/>
    <xsd:import namespace="bb850246-5731-4482-8479-e4d01515f4e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5ebd9-34e0-49f4-8eac-5f2848c783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a5aa731-3981-4550-91eb-7c82700285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850246-5731-4482-8479-e4d01515f4e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c4b02f03-c571-4568-8f11-5dde49d3045c}" ma:internalName="TaxCatchAll" ma:showField="CatchAllData" ma:web="bb850246-5731-4482-8479-e4d01515f4e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b850246-5731-4482-8479-e4d01515f4ee" xsi:nil="true"/>
    <lcf76f155ced4ddcb4097134ff3c332f xmlns="2955ebd9-34e0-49f4-8eac-5f2848c7837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43C0E71-46C1-4791-B7FB-6EC6CB87211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4AD66C-9B2B-49D9-B1F3-A018539EEF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55ebd9-34e0-49f4-8eac-5f2848c78373"/>
    <ds:schemaRef ds:uri="bb850246-5731-4482-8479-e4d01515f4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29B160A-ECF5-4EA5-9227-464EF1231236}">
  <ds:schemaRefs>
    <ds:schemaRef ds:uri="bb850246-5731-4482-8479-e4d01515f4ee"/>
    <ds:schemaRef ds:uri="http://purl.org/dc/terms/"/>
    <ds:schemaRef ds:uri="http://www.w3.org/XML/1998/namespace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2955ebd9-34e0-49f4-8eac-5f2848c78373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Template_16x9DigitalSign</Template>
  <TotalTime>15925</TotalTime>
  <Words>126</Words>
  <Application>Microsoft Office PowerPoint</Application>
  <PresentationFormat>Custom</PresentationFormat>
  <Paragraphs>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Fidelity Template 2025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DI_Feb2022_Participant infographic pack_1011302.1.0</dc:title>
  <dc:creator>Findlen, Michelle</dc:creator>
  <cp:lastModifiedBy>Findlen, Michelle</cp:lastModifiedBy>
  <cp:revision>135</cp:revision>
  <dcterms:created xsi:type="dcterms:W3CDTF">2022-03-07T16:39:37Z</dcterms:created>
  <dcterms:modified xsi:type="dcterms:W3CDTF">2026-07-14T13:42:39Z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2022-01-24T00:00:00Z</vt:filetime>
  </property>
  <property fmtid="{D5CDD505-2E9C-101B-9397-08002B2CF9AE}" pid="3" name="Creator">
    <vt:lpwstr>Adobe Illustrator 26.0 (Macintosh)</vt:lpwstr>
  </property>
  <property fmtid="{D5CDD505-2E9C-101B-9397-08002B2CF9AE}" pid="4" name="LastSaved">
    <vt:filetime>2022-03-07T00:00:00Z</vt:filetime>
  </property>
  <property fmtid="{D5CDD505-2E9C-101B-9397-08002B2CF9AE}" pid="5" name="ContentTypeId">
    <vt:lpwstr>0x010100C96BF498541A2F48A5753F7F6C7052A7</vt:lpwstr>
  </property>
  <property fmtid="{D5CDD505-2E9C-101B-9397-08002B2CF9AE}" pid="6" name="MediaServiceImageTags">
    <vt:lpwstr/>
  </property>
  <property fmtid="{D5CDD505-2E9C-101B-9397-08002B2CF9AE}" pid="7" name="MSIP_Label_526cd327-f806-4fe6-bd83-ee274c8a0858_Enabled">
    <vt:lpwstr>true</vt:lpwstr>
  </property>
  <property fmtid="{D5CDD505-2E9C-101B-9397-08002B2CF9AE}" pid="8" name="MSIP_Label_526cd327-f806-4fe6-bd83-ee274c8a0858_SetDate">
    <vt:lpwstr>2026-07-13T17:45:26Z</vt:lpwstr>
  </property>
  <property fmtid="{D5CDD505-2E9C-101B-9397-08002B2CF9AE}" pid="9" name="MSIP_Label_526cd327-f806-4fe6-bd83-ee274c8a0858_Method">
    <vt:lpwstr>Privileged</vt:lpwstr>
  </property>
  <property fmtid="{D5CDD505-2E9C-101B-9397-08002B2CF9AE}" pid="10" name="MSIP_Label_526cd327-f806-4fe6-bd83-ee274c8a0858_Name">
    <vt:lpwstr>Public</vt:lpwstr>
  </property>
  <property fmtid="{D5CDD505-2E9C-101B-9397-08002B2CF9AE}" pid="11" name="MSIP_Label_526cd327-f806-4fe6-bd83-ee274c8a0858_SiteId">
    <vt:lpwstr>7521acbc-a68c-41e5-a975-1cf83066dd19</vt:lpwstr>
  </property>
  <property fmtid="{D5CDD505-2E9C-101B-9397-08002B2CF9AE}" pid="12" name="MSIP_Label_526cd327-f806-4fe6-bd83-ee274c8a0858_ActionId">
    <vt:lpwstr>039af1d1-6167-48b5-b707-be2a493bfba9</vt:lpwstr>
  </property>
  <property fmtid="{D5CDD505-2E9C-101B-9397-08002B2CF9AE}" pid="13" name="MSIP_Label_526cd327-f806-4fe6-bd83-ee274c8a0858_ContentBits">
    <vt:lpwstr>0</vt:lpwstr>
  </property>
  <property fmtid="{D5CDD505-2E9C-101B-9397-08002B2CF9AE}" pid="14" name="MSIP_Label_526cd327-f806-4fe6-bd83-ee274c8a0858_Tag">
    <vt:lpwstr>10, 0, 1, 1</vt:lpwstr>
  </property>
</Properties>
</file>