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20104100" cy="11309350"/>
  <p:notesSz cx="20104100" cy="11309350"/>
  <p:embeddedFontLst>
    <p:embeddedFont>
      <p:font typeface="Fidelity Sans" panose="020B0503030202020204" pitchFamily="34" charset="0"/>
      <p:regular r:id="rId6"/>
      <p:bold r:id="rId7"/>
      <p:italic r:id="rId8"/>
      <p:boldItalic r:id="rId9"/>
    </p:embeddedFont>
    <p:embeddedFont>
      <p:font typeface="Fidelity Sans 2" panose="020B0504050501040104" pitchFamily="34" charset="0"/>
      <p:regular r:id="rId10"/>
      <p:bold r:id="rId11"/>
      <p:italic r:id="rId12"/>
      <p:boldItalic r:id="rId13"/>
    </p:embeddedFont>
    <p:embeddedFont>
      <p:font typeface="Fidelity Slab SemiBold" panose="02060704050501040104" pitchFamily="18" charset="0"/>
      <p:bold r:id="rId14"/>
      <p:boldItalic r:id="rId1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19348C-2B9B-4D88-9865-2C15852B30BD}" v="1" dt="2026-08-27T13:22:05.94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57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7F3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48393" y="9175319"/>
            <a:ext cx="10728960" cy="164846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150" b="1" spc="-10" dirty="0">
                <a:solidFill>
                  <a:srgbClr val="525252"/>
                </a:solidFill>
                <a:latin typeface="Fidelity Sans"/>
                <a:cs typeface="Fidelity Sans"/>
              </a:rPr>
              <a:t>Investing</a:t>
            </a:r>
            <a:r>
              <a:rPr sz="1150" b="1" spc="-3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b="1" spc="-10" dirty="0">
                <a:solidFill>
                  <a:srgbClr val="525252"/>
                </a:solidFill>
                <a:latin typeface="Fidelity Sans"/>
                <a:cs typeface="Fidelity Sans"/>
              </a:rPr>
              <a:t>involves</a:t>
            </a:r>
            <a:r>
              <a:rPr sz="1150" b="1" spc="-3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b="1" dirty="0">
                <a:solidFill>
                  <a:srgbClr val="525252"/>
                </a:solidFill>
                <a:latin typeface="Fidelity Sans"/>
                <a:cs typeface="Fidelity Sans"/>
              </a:rPr>
              <a:t>risk,</a:t>
            </a:r>
            <a:r>
              <a:rPr sz="1150" b="1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b="1" dirty="0">
                <a:solidFill>
                  <a:srgbClr val="525252"/>
                </a:solidFill>
                <a:latin typeface="Fidelity Sans"/>
                <a:cs typeface="Fidelity Sans"/>
              </a:rPr>
              <a:t>including</a:t>
            </a:r>
            <a:r>
              <a:rPr sz="1150" b="1" spc="-3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b="1" dirty="0">
                <a:solidFill>
                  <a:srgbClr val="525252"/>
                </a:solidFill>
                <a:latin typeface="Fidelity Sans"/>
                <a:cs typeface="Fidelity Sans"/>
              </a:rPr>
              <a:t>risk</a:t>
            </a:r>
            <a:r>
              <a:rPr sz="1150" b="1" spc="-3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b="1" dirty="0">
                <a:solidFill>
                  <a:srgbClr val="525252"/>
                </a:solidFill>
                <a:latin typeface="Fidelity Sans"/>
                <a:cs typeface="Fidelity Sans"/>
              </a:rPr>
              <a:t>of</a:t>
            </a:r>
            <a:r>
              <a:rPr sz="1150" b="1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b="1" spc="-10" dirty="0">
                <a:solidFill>
                  <a:srgbClr val="525252"/>
                </a:solidFill>
                <a:latin typeface="Fidelity Sans"/>
                <a:cs typeface="Fidelity Sans"/>
              </a:rPr>
              <a:t>loss.</a:t>
            </a:r>
            <a:endParaRPr sz="1150">
              <a:latin typeface="Fidelity Sans"/>
              <a:cs typeface="Fidelity Sans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third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parties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mentioned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herein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and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Fidelity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Investments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are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independent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entities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and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are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not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legally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aﬃliated.</a:t>
            </a:r>
            <a:endParaRPr sz="1150">
              <a:latin typeface="Fidelity Sans"/>
              <a:cs typeface="Fidelity Sans"/>
            </a:endParaRPr>
          </a:p>
          <a:p>
            <a:pPr marL="12700" marR="5080">
              <a:lnSpc>
                <a:spcPts val="1240"/>
              </a:lnSpc>
              <a:spcBef>
                <a:spcPts val="430"/>
              </a:spcBef>
            </a:pP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views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expressed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are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as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of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date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indicated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and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may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change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based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on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market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or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other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conditions.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Unless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otherwise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noted,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opinions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provided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are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those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of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speaker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or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author,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as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applicable,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and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not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necessarily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those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of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Fidelity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Investments.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third-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party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contributors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are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not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employed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by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Fidelity,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and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may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receive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compensation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for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their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services.</a:t>
            </a:r>
            <a:endParaRPr sz="1150">
              <a:latin typeface="Fidelity Sans"/>
              <a:cs typeface="Fidelity Sans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Fidelity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and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the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Fidelity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Investments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logo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are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registered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service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marks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of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FMR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LLC.</a:t>
            </a:r>
            <a:endParaRPr sz="1150">
              <a:latin typeface="Fidelity Sans"/>
              <a:cs typeface="Fidelity Sans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Fidelity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Brokerage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Services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LLC,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Member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NYSE,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SIPC,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900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Salem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Street,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Smithﬁeld,</a:t>
            </a:r>
            <a:r>
              <a:rPr sz="1150" spc="-1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RI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 02917</a:t>
            </a:r>
            <a:endParaRPr sz="1150">
              <a:latin typeface="Fidelity Sans"/>
              <a:cs typeface="Fidelity Sans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©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2026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FMR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LLC.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All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rights</a:t>
            </a:r>
            <a:r>
              <a:rPr sz="1150" spc="-20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dirty="0">
                <a:solidFill>
                  <a:srgbClr val="525252"/>
                </a:solidFill>
                <a:latin typeface="Fidelity Sans"/>
                <a:cs typeface="Fidelity Sans"/>
              </a:rPr>
              <a:t>reserved</a:t>
            </a:r>
            <a:r>
              <a:rPr sz="1150" spc="-25" dirty="0">
                <a:solidFill>
                  <a:srgbClr val="525252"/>
                </a:solidFill>
                <a:latin typeface="Fidelity Sans"/>
                <a:cs typeface="Fidelity Sans"/>
              </a:rPr>
              <a:t> </a:t>
            </a:r>
            <a:r>
              <a:rPr sz="1150" spc="-10" dirty="0">
                <a:solidFill>
                  <a:srgbClr val="525252"/>
                </a:solidFill>
                <a:latin typeface="Fidelity Sans"/>
                <a:cs typeface="Fidelity Sans"/>
              </a:rPr>
              <a:t>1268838.1.0</a:t>
            </a:r>
            <a:endParaRPr sz="1150">
              <a:latin typeface="Fidelity Sans"/>
              <a:cs typeface="Fidelity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9007" y="6846964"/>
            <a:ext cx="7440930" cy="2106295"/>
          </a:xfrm>
          <a:prstGeom prst="rect">
            <a:avLst/>
          </a:prstGeom>
          <a:ln w="15769">
            <a:solidFill>
              <a:srgbClr val="622894"/>
            </a:solidFill>
          </a:ln>
        </p:spPr>
        <p:txBody>
          <a:bodyPr vert="horz" wrap="square" lIns="0" tIns="441959" rIns="0" bIns="0" rtlCol="0">
            <a:spAutoFit/>
          </a:bodyPr>
          <a:lstStyle/>
          <a:p>
            <a:pPr marL="348615">
              <a:lnSpc>
                <a:spcPct val="100000"/>
              </a:lnSpc>
              <a:spcBef>
                <a:spcPts val="3479"/>
              </a:spcBef>
            </a:pPr>
            <a:r>
              <a:rPr sz="4350" b="1" spc="-25" dirty="0">
                <a:solidFill>
                  <a:srgbClr val="622894"/>
                </a:solidFill>
                <a:latin typeface="Fidelity Slab SemiBold"/>
                <a:cs typeface="Fidelity Slab SemiBold"/>
              </a:rPr>
              <a:t>Save</a:t>
            </a:r>
            <a:r>
              <a:rPr sz="4350" b="1" spc="-175" dirty="0">
                <a:solidFill>
                  <a:srgbClr val="622894"/>
                </a:solidFill>
                <a:latin typeface="Fidelity Slab SemiBold"/>
                <a:cs typeface="Fidelity Slab SemiBold"/>
              </a:rPr>
              <a:t> </a:t>
            </a:r>
            <a:r>
              <a:rPr sz="4350" b="1" dirty="0">
                <a:solidFill>
                  <a:srgbClr val="622894"/>
                </a:solidFill>
                <a:latin typeface="Fidelity Slab SemiBold"/>
                <a:cs typeface="Fidelity Slab SemiBold"/>
              </a:rPr>
              <a:t>your</a:t>
            </a:r>
            <a:r>
              <a:rPr sz="4350" b="1" spc="-175" dirty="0">
                <a:solidFill>
                  <a:srgbClr val="622894"/>
                </a:solidFill>
                <a:latin typeface="Fidelity Slab SemiBold"/>
                <a:cs typeface="Fidelity Slab SemiBold"/>
              </a:rPr>
              <a:t> </a:t>
            </a:r>
            <a:r>
              <a:rPr sz="4350" b="1" spc="-20" dirty="0">
                <a:solidFill>
                  <a:srgbClr val="622894"/>
                </a:solidFill>
                <a:latin typeface="Fidelity Slab SemiBold"/>
                <a:cs typeface="Fidelity Slab SemiBold"/>
              </a:rPr>
              <a:t>spot</a:t>
            </a:r>
            <a:endParaRPr sz="4350">
              <a:latin typeface="Fidelity Slab SemiBold"/>
              <a:cs typeface="Fidelity Slab SemiBold"/>
            </a:endParaRPr>
          </a:p>
          <a:p>
            <a:pPr marL="348615">
              <a:lnSpc>
                <a:spcPct val="100000"/>
              </a:lnSpc>
              <a:spcBef>
                <a:spcPts val="660"/>
              </a:spcBef>
            </a:pPr>
            <a:r>
              <a:rPr sz="1950" b="1" spc="-10" dirty="0">
                <a:solidFill>
                  <a:srgbClr val="403E3D"/>
                </a:solidFill>
                <a:latin typeface="Fidelity Sans"/>
                <a:cs typeface="Fidelity Sans"/>
              </a:rPr>
              <a:t>Fidelity.com/FallEventSeries</a:t>
            </a:r>
            <a:endParaRPr sz="1950">
              <a:latin typeface="Fidelity Sans"/>
              <a:cs typeface="Fidelity San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2024" y="7048175"/>
            <a:ext cx="1738566" cy="173856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961088" y="0"/>
            <a:ext cx="11139805" cy="8709025"/>
            <a:chOff x="8961088" y="0"/>
            <a:chExt cx="11139805" cy="8709025"/>
          </a:xfrm>
        </p:grpSpPr>
        <p:sp>
          <p:nvSpPr>
            <p:cNvPr id="6" name="object 6"/>
            <p:cNvSpPr/>
            <p:nvPr/>
          </p:nvSpPr>
          <p:spPr>
            <a:xfrm>
              <a:off x="8961088" y="0"/>
              <a:ext cx="2783205" cy="8564880"/>
            </a:xfrm>
            <a:custGeom>
              <a:avLst/>
              <a:gdLst/>
              <a:ahLst/>
              <a:cxnLst/>
              <a:rect l="l" t="t" r="r" b="b"/>
              <a:pathLst>
                <a:path w="2783204" h="8564880">
                  <a:moveTo>
                    <a:pt x="2782606" y="0"/>
                  </a:moveTo>
                  <a:lnTo>
                    <a:pt x="0" y="0"/>
                  </a:lnTo>
                  <a:lnTo>
                    <a:pt x="0" y="8564807"/>
                  </a:lnTo>
                  <a:lnTo>
                    <a:pt x="2782606" y="8564807"/>
                  </a:lnTo>
                  <a:lnTo>
                    <a:pt x="2782606" y="0"/>
                  </a:lnTo>
                  <a:close/>
                </a:path>
              </a:pathLst>
            </a:custGeom>
            <a:solidFill>
              <a:srgbClr val="0089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745537" y="0"/>
              <a:ext cx="2783205" cy="8564880"/>
            </a:xfrm>
            <a:custGeom>
              <a:avLst/>
              <a:gdLst/>
              <a:ahLst/>
              <a:cxnLst/>
              <a:rect l="l" t="t" r="r" b="b"/>
              <a:pathLst>
                <a:path w="2783205" h="8564880">
                  <a:moveTo>
                    <a:pt x="2782606" y="0"/>
                  </a:moveTo>
                  <a:lnTo>
                    <a:pt x="0" y="0"/>
                  </a:lnTo>
                  <a:lnTo>
                    <a:pt x="0" y="8564807"/>
                  </a:lnTo>
                  <a:lnTo>
                    <a:pt x="2782606" y="8564807"/>
                  </a:lnTo>
                  <a:lnTo>
                    <a:pt x="2782606" y="0"/>
                  </a:lnTo>
                  <a:close/>
                </a:path>
              </a:pathLst>
            </a:custGeom>
            <a:solidFill>
              <a:srgbClr val="78C0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529976" y="0"/>
              <a:ext cx="2783205" cy="8564880"/>
            </a:xfrm>
            <a:custGeom>
              <a:avLst/>
              <a:gdLst/>
              <a:ahLst/>
              <a:cxnLst/>
              <a:rect l="l" t="t" r="r" b="b"/>
              <a:pathLst>
                <a:path w="2783205" h="8564880">
                  <a:moveTo>
                    <a:pt x="2782606" y="0"/>
                  </a:moveTo>
                  <a:lnTo>
                    <a:pt x="0" y="0"/>
                  </a:lnTo>
                  <a:lnTo>
                    <a:pt x="0" y="8564807"/>
                  </a:lnTo>
                  <a:lnTo>
                    <a:pt x="2782606" y="8564807"/>
                  </a:lnTo>
                  <a:lnTo>
                    <a:pt x="2782606" y="0"/>
                  </a:lnTo>
                  <a:close/>
                </a:path>
              </a:pathLst>
            </a:custGeom>
            <a:solidFill>
              <a:srgbClr val="6228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314426" y="0"/>
              <a:ext cx="2783205" cy="8564880"/>
            </a:xfrm>
            <a:custGeom>
              <a:avLst/>
              <a:gdLst/>
              <a:ahLst/>
              <a:cxnLst/>
              <a:rect l="l" t="t" r="r" b="b"/>
              <a:pathLst>
                <a:path w="2783205" h="8564880">
                  <a:moveTo>
                    <a:pt x="2782606" y="0"/>
                  </a:moveTo>
                  <a:lnTo>
                    <a:pt x="0" y="0"/>
                  </a:lnTo>
                  <a:lnTo>
                    <a:pt x="0" y="8564807"/>
                  </a:lnTo>
                  <a:lnTo>
                    <a:pt x="2782606" y="8564807"/>
                  </a:lnTo>
                  <a:lnTo>
                    <a:pt x="2782606" y="0"/>
                  </a:lnTo>
                  <a:close/>
                </a:path>
              </a:pathLst>
            </a:custGeom>
            <a:solidFill>
              <a:srgbClr val="0041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529976" y="1848530"/>
              <a:ext cx="2782606" cy="68601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61088" y="1797187"/>
              <a:ext cx="2782606" cy="67406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45537" y="2622852"/>
              <a:ext cx="2782606" cy="596803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14426" y="2732335"/>
              <a:ext cx="2786218" cy="588015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516624" y="1028595"/>
            <a:ext cx="1722120" cy="8407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62230">
              <a:lnSpc>
                <a:spcPts val="3180"/>
              </a:lnSpc>
              <a:spcBef>
                <a:spcPts val="250"/>
              </a:spcBef>
            </a:pPr>
            <a:r>
              <a:rPr sz="2700" b="1" spc="-10" dirty="0">
                <a:solidFill>
                  <a:srgbClr val="F9F6F4"/>
                </a:solidFill>
                <a:latin typeface="Fidelity Sans 2"/>
                <a:cs typeface="Fidelity Sans 2"/>
              </a:rPr>
              <a:t>MARISKA </a:t>
            </a:r>
            <a:r>
              <a:rPr sz="2700" b="1" spc="-70" dirty="0">
                <a:solidFill>
                  <a:srgbClr val="F9F6F4"/>
                </a:solidFill>
                <a:latin typeface="Fidelity Sans 2"/>
                <a:cs typeface="Fidelity Sans 2"/>
              </a:rPr>
              <a:t>HARGITAY</a:t>
            </a:r>
            <a:endParaRPr sz="2700">
              <a:latin typeface="Fidelity Sans 2"/>
              <a:cs typeface="Fidelity Sans 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174294" y="1028595"/>
            <a:ext cx="1955164" cy="8407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98425" marR="5080" indent="-86360">
              <a:lnSpc>
                <a:spcPts val="3180"/>
              </a:lnSpc>
              <a:spcBef>
                <a:spcPts val="250"/>
              </a:spcBef>
            </a:pPr>
            <a:r>
              <a:rPr sz="2700" b="1" spc="-10" dirty="0">
                <a:solidFill>
                  <a:srgbClr val="F9F6F4"/>
                </a:solidFill>
                <a:latin typeface="Fidelity Sans 2"/>
                <a:cs typeface="Fidelity Sans 2"/>
              </a:rPr>
              <a:t>MARGARET MCKENNA</a:t>
            </a:r>
            <a:endParaRPr sz="2700">
              <a:latin typeface="Fidelity Sans 2"/>
              <a:cs typeface="Fidelity Sans 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94480" y="1028595"/>
            <a:ext cx="1279525" cy="8407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93345">
              <a:lnSpc>
                <a:spcPts val="3180"/>
              </a:lnSpc>
              <a:spcBef>
                <a:spcPts val="250"/>
              </a:spcBef>
            </a:pPr>
            <a:r>
              <a:rPr sz="2700" b="1" spc="-10" dirty="0">
                <a:solidFill>
                  <a:srgbClr val="F9F6F4"/>
                </a:solidFill>
                <a:latin typeface="Fidelity Sans 2"/>
                <a:cs typeface="Fidelity Sans 2"/>
              </a:rPr>
              <a:t>ILONA MAHER</a:t>
            </a:r>
            <a:endParaRPr sz="2700">
              <a:latin typeface="Fidelity Sans 2"/>
              <a:cs typeface="Fidelity Sans 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649852" y="1028595"/>
            <a:ext cx="2130425" cy="8407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565785" marR="5080" indent="-553720">
              <a:lnSpc>
                <a:spcPts val="3180"/>
              </a:lnSpc>
              <a:spcBef>
                <a:spcPts val="250"/>
              </a:spcBef>
            </a:pPr>
            <a:r>
              <a:rPr sz="2700" b="1" spc="-10" dirty="0">
                <a:solidFill>
                  <a:srgbClr val="F9F6F4"/>
                </a:solidFill>
                <a:latin typeface="Fidelity Sans 2"/>
                <a:cs typeface="Fidelity Sans 2"/>
              </a:rPr>
              <a:t>ALEXANDRA </a:t>
            </a:r>
            <a:r>
              <a:rPr sz="2700" b="1" spc="-20" dirty="0">
                <a:solidFill>
                  <a:srgbClr val="F9F6F4"/>
                </a:solidFill>
                <a:latin typeface="Fidelity Sans 2"/>
                <a:cs typeface="Fidelity Sans 2"/>
              </a:rPr>
              <a:t>ROCA</a:t>
            </a:r>
            <a:endParaRPr sz="2700">
              <a:latin typeface="Fidelity Sans 2"/>
              <a:cs typeface="Fidelity Sans 2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961098" y="7899958"/>
            <a:ext cx="11139805" cy="1053465"/>
            <a:chOff x="8961098" y="7899958"/>
            <a:chExt cx="11139805" cy="1053465"/>
          </a:xfrm>
        </p:grpSpPr>
        <p:sp>
          <p:nvSpPr>
            <p:cNvPr id="19" name="object 19"/>
            <p:cNvSpPr/>
            <p:nvPr/>
          </p:nvSpPr>
          <p:spPr>
            <a:xfrm>
              <a:off x="8961098" y="7899958"/>
              <a:ext cx="2785110" cy="1053465"/>
            </a:xfrm>
            <a:custGeom>
              <a:avLst/>
              <a:gdLst/>
              <a:ahLst/>
              <a:cxnLst/>
              <a:rect l="l" t="t" r="r" b="b"/>
              <a:pathLst>
                <a:path w="2785109" h="1053465">
                  <a:moveTo>
                    <a:pt x="2784878" y="0"/>
                  </a:moveTo>
                  <a:lnTo>
                    <a:pt x="0" y="0"/>
                  </a:lnTo>
                  <a:lnTo>
                    <a:pt x="0" y="1052994"/>
                  </a:lnTo>
                  <a:lnTo>
                    <a:pt x="2784878" y="1052994"/>
                  </a:lnTo>
                  <a:lnTo>
                    <a:pt x="2784878" y="0"/>
                  </a:lnTo>
                  <a:close/>
                </a:path>
              </a:pathLst>
            </a:custGeom>
            <a:solidFill>
              <a:srgbClr val="0089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745977" y="7899958"/>
              <a:ext cx="2785110" cy="1053465"/>
            </a:xfrm>
            <a:custGeom>
              <a:avLst/>
              <a:gdLst/>
              <a:ahLst/>
              <a:cxnLst/>
              <a:rect l="l" t="t" r="r" b="b"/>
              <a:pathLst>
                <a:path w="2785109" h="1053465">
                  <a:moveTo>
                    <a:pt x="2784878" y="0"/>
                  </a:moveTo>
                  <a:lnTo>
                    <a:pt x="0" y="0"/>
                  </a:lnTo>
                  <a:lnTo>
                    <a:pt x="0" y="1052994"/>
                  </a:lnTo>
                  <a:lnTo>
                    <a:pt x="2784878" y="1052994"/>
                  </a:lnTo>
                  <a:lnTo>
                    <a:pt x="2784878" y="0"/>
                  </a:lnTo>
                  <a:close/>
                </a:path>
              </a:pathLst>
            </a:custGeom>
            <a:solidFill>
              <a:srgbClr val="78C0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4530855" y="7899958"/>
              <a:ext cx="2785110" cy="1053465"/>
            </a:xfrm>
            <a:custGeom>
              <a:avLst/>
              <a:gdLst/>
              <a:ahLst/>
              <a:cxnLst/>
              <a:rect l="l" t="t" r="r" b="b"/>
              <a:pathLst>
                <a:path w="2785109" h="1053465">
                  <a:moveTo>
                    <a:pt x="2784878" y="0"/>
                  </a:moveTo>
                  <a:lnTo>
                    <a:pt x="0" y="0"/>
                  </a:lnTo>
                  <a:lnTo>
                    <a:pt x="0" y="1052994"/>
                  </a:lnTo>
                  <a:lnTo>
                    <a:pt x="2784878" y="1052994"/>
                  </a:lnTo>
                  <a:lnTo>
                    <a:pt x="2784878" y="0"/>
                  </a:lnTo>
                  <a:close/>
                </a:path>
              </a:pathLst>
            </a:custGeom>
            <a:solidFill>
              <a:srgbClr val="6228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315734" y="7899958"/>
              <a:ext cx="2785110" cy="1053465"/>
            </a:xfrm>
            <a:custGeom>
              <a:avLst/>
              <a:gdLst/>
              <a:ahLst/>
              <a:cxnLst/>
              <a:rect l="l" t="t" r="r" b="b"/>
              <a:pathLst>
                <a:path w="2785109" h="1053465">
                  <a:moveTo>
                    <a:pt x="2784878" y="0"/>
                  </a:moveTo>
                  <a:lnTo>
                    <a:pt x="0" y="0"/>
                  </a:lnTo>
                  <a:lnTo>
                    <a:pt x="0" y="1052983"/>
                  </a:lnTo>
                  <a:lnTo>
                    <a:pt x="2784878" y="1052983"/>
                  </a:lnTo>
                  <a:lnTo>
                    <a:pt x="2784878" y="0"/>
                  </a:lnTo>
                  <a:close/>
                </a:path>
              </a:pathLst>
            </a:custGeom>
            <a:solidFill>
              <a:srgbClr val="0041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630870" y="1130321"/>
            <a:ext cx="4178300" cy="628650"/>
            <a:chOff x="630870" y="1130321"/>
            <a:chExt cx="4178300" cy="628650"/>
          </a:xfrm>
        </p:grpSpPr>
        <p:sp>
          <p:nvSpPr>
            <p:cNvPr id="24" name="object 24"/>
            <p:cNvSpPr/>
            <p:nvPr/>
          </p:nvSpPr>
          <p:spPr>
            <a:xfrm>
              <a:off x="630870" y="1130321"/>
              <a:ext cx="4178300" cy="628650"/>
            </a:xfrm>
            <a:custGeom>
              <a:avLst/>
              <a:gdLst/>
              <a:ahLst/>
              <a:cxnLst/>
              <a:rect l="l" t="t" r="r" b="b"/>
              <a:pathLst>
                <a:path w="4178300" h="628650">
                  <a:moveTo>
                    <a:pt x="4178197" y="0"/>
                  </a:moveTo>
                  <a:lnTo>
                    <a:pt x="0" y="0"/>
                  </a:lnTo>
                  <a:lnTo>
                    <a:pt x="0" y="628200"/>
                  </a:lnTo>
                  <a:lnTo>
                    <a:pt x="4178197" y="628200"/>
                  </a:lnTo>
                  <a:lnTo>
                    <a:pt x="4178197" y="0"/>
                  </a:lnTo>
                  <a:close/>
                </a:path>
              </a:pathLst>
            </a:custGeom>
            <a:solidFill>
              <a:srgbClr val="6228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5647" y="1308537"/>
              <a:ext cx="1405255" cy="271780"/>
            </a:xfrm>
            <a:custGeom>
              <a:avLst/>
              <a:gdLst/>
              <a:ahLst/>
              <a:cxnLst/>
              <a:rect l="l" t="t" r="r" b="b"/>
              <a:pathLst>
                <a:path w="1405255" h="271780">
                  <a:moveTo>
                    <a:pt x="369455" y="7442"/>
                  </a:moveTo>
                  <a:lnTo>
                    <a:pt x="307327" y="7442"/>
                  </a:lnTo>
                  <a:lnTo>
                    <a:pt x="264109" y="193446"/>
                  </a:lnTo>
                  <a:lnTo>
                    <a:pt x="263042" y="193446"/>
                  </a:lnTo>
                  <a:lnTo>
                    <a:pt x="218706" y="7442"/>
                  </a:lnTo>
                  <a:lnTo>
                    <a:pt x="151117" y="7442"/>
                  </a:lnTo>
                  <a:lnTo>
                    <a:pt x="108623" y="193446"/>
                  </a:lnTo>
                  <a:lnTo>
                    <a:pt x="107518" y="193446"/>
                  </a:lnTo>
                  <a:lnTo>
                    <a:pt x="64643" y="7442"/>
                  </a:lnTo>
                  <a:lnTo>
                    <a:pt x="0" y="7442"/>
                  </a:lnTo>
                  <a:lnTo>
                    <a:pt x="70129" y="264668"/>
                  </a:lnTo>
                  <a:lnTo>
                    <a:pt x="136232" y="264668"/>
                  </a:lnTo>
                  <a:lnTo>
                    <a:pt x="183807" y="70281"/>
                  </a:lnTo>
                  <a:lnTo>
                    <a:pt x="185280" y="70281"/>
                  </a:lnTo>
                  <a:lnTo>
                    <a:pt x="232156" y="264668"/>
                  </a:lnTo>
                  <a:lnTo>
                    <a:pt x="298259" y="264668"/>
                  </a:lnTo>
                  <a:lnTo>
                    <a:pt x="369455" y="7442"/>
                  </a:lnTo>
                  <a:close/>
                </a:path>
                <a:path w="1405255" h="271780">
                  <a:moveTo>
                    <a:pt x="637857" y="137350"/>
                  </a:moveTo>
                  <a:lnTo>
                    <a:pt x="631228" y="91821"/>
                  </a:lnTo>
                  <a:lnTo>
                    <a:pt x="613778" y="56311"/>
                  </a:lnTo>
                  <a:lnTo>
                    <a:pt x="612571" y="53848"/>
                  </a:lnTo>
                  <a:lnTo>
                    <a:pt x="583717" y="24917"/>
                  </a:lnTo>
                  <a:lnTo>
                    <a:pt x="574281" y="20256"/>
                  </a:lnTo>
                  <a:lnTo>
                    <a:pt x="574281" y="137350"/>
                  </a:lnTo>
                  <a:lnTo>
                    <a:pt x="568972" y="168757"/>
                  </a:lnTo>
                  <a:lnTo>
                    <a:pt x="554164" y="193598"/>
                  </a:lnTo>
                  <a:lnTo>
                    <a:pt x="531520" y="209931"/>
                  </a:lnTo>
                  <a:lnTo>
                    <a:pt x="502716" y="215811"/>
                  </a:lnTo>
                  <a:lnTo>
                    <a:pt x="474103" y="209638"/>
                  </a:lnTo>
                  <a:lnTo>
                    <a:pt x="451561" y="192608"/>
                  </a:lnTo>
                  <a:lnTo>
                    <a:pt x="436791" y="166928"/>
                  </a:lnTo>
                  <a:lnTo>
                    <a:pt x="431482" y="134810"/>
                  </a:lnTo>
                  <a:lnTo>
                    <a:pt x="436791" y="103682"/>
                  </a:lnTo>
                  <a:lnTo>
                    <a:pt x="451561" y="78790"/>
                  </a:lnTo>
                  <a:lnTo>
                    <a:pt x="474103" y="62293"/>
                  </a:lnTo>
                  <a:lnTo>
                    <a:pt x="502716" y="56311"/>
                  </a:lnTo>
                  <a:lnTo>
                    <a:pt x="531520" y="62585"/>
                  </a:lnTo>
                  <a:lnTo>
                    <a:pt x="554164" y="79806"/>
                  </a:lnTo>
                  <a:lnTo>
                    <a:pt x="568972" y="105537"/>
                  </a:lnTo>
                  <a:lnTo>
                    <a:pt x="574281" y="137350"/>
                  </a:lnTo>
                  <a:lnTo>
                    <a:pt x="574281" y="20256"/>
                  </a:lnTo>
                  <a:lnTo>
                    <a:pt x="546481" y="6477"/>
                  </a:lnTo>
                  <a:lnTo>
                    <a:pt x="502716" y="0"/>
                  </a:lnTo>
                  <a:lnTo>
                    <a:pt x="459117" y="6210"/>
                  </a:lnTo>
                  <a:lnTo>
                    <a:pt x="421995" y="24015"/>
                  </a:lnTo>
                  <a:lnTo>
                    <a:pt x="393179" y="52197"/>
                  </a:lnTo>
                  <a:lnTo>
                    <a:pt x="374548" y="89535"/>
                  </a:lnTo>
                  <a:lnTo>
                    <a:pt x="367919" y="134810"/>
                  </a:lnTo>
                  <a:lnTo>
                    <a:pt x="374548" y="180441"/>
                  </a:lnTo>
                  <a:lnTo>
                    <a:pt x="393179" y="218325"/>
                  </a:lnTo>
                  <a:lnTo>
                    <a:pt x="421995" y="247103"/>
                  </a:lnTo>
                  <a:lnTo>
                    <a:pt x="459117" y="265379"/>
                  </a:lnTo>
                  <a:lnTo>
                    <a:pt x="502716" y="271780"/>
                  </a:lnTo>
                  <a:lnTo>
                    <a:pt x="546481" y="265684"/>
                  </a:lnTo>
                  <a:lnTo>
                    <a:pt x="583717" y="248107"/>
                  </a:lnTo>
                  <a:lnTo>
                    <a:pt x="612571" y="220141"/>
                  </a:lnTo>
                  <a:lnTo>
                    <a:pt x="614743" y="215811"/>
                  </a:lnTo>
                  <a:lnTo>
                    <a:pt x="631228" y="182854"/>
                  </a:lnTo>
                  <a:lnTo>
                    <a:pt x="637857" y="137350"/>
                  </a:lnTo>
                  <a:close/>
                </a:path>
                <a:path w="1405255" h="271780">
                  <a:moveTo>
                    <a:pt x="955357" y="6946"/>
                  </a:moveTo>
                  <a:lnTo>
                    <a:pt x="874306" y="6946"/>
                  </a:lnTo>
                  <a:lnTo>
                    <a:pt x="814044" y="184619"/>
                  </a:lnTo>
                  <a:lnTo>
                    <a:pt x="812203" y="184619"/>
                  </a:lnTo>
                  <a:lnTo>
                    <a:pt x="746823" y="6946"/>
                  </a:lnTo>
                  <a:lnTo>
                    <a:pt x="666153" y="6946"/>
                  </a:lnTo>
                  <a:lnTo>
                    <a:pt x="666153" y="264185"/>
                  </a:lnTo>
                  <a:lnTo>
                    <a:pt x="725360" y="264185"/>
                  </a:lnTo>
                  <a:lnTo>
                    <a:pt x="722833" y="95250"/>
                  </a:lnTo>
                  <a:lnTo>
                    <a:pt x="724662" y="95250"/>
                  </a:lnTo>
                  <a:lnTo>
                    <a:pt x="787501" y="264185"/>
                  </a:lnTo>
                  <a:lnTo>
                    <a:pt x="831824" y="264185"/>
                  </a:lnTo>
                  <a:lnTo>
                    <a:pt x="895400" y="95250"/>
                  </a:lnTo>
                  <a:lnTo>
                    <a:pt x="897572" y="95250"/>
                  </a:lnTo>
                  <a:lnTo>
                    <a:pt x="896137" y="264185"/>
                  </a:lnTo>
                  <a:lnTo>
                    <a:pt x="955357" y="264185"/>
                  </a:lnTo>
                  <a:lnTo>
                    <a:pt x="955357" y="6946"/>
                  </a:lnTo>
                  <a:close/>
                </a:path>
                <a:path w="1405255" h="271780">
                  <a:moveTo>
                    <a:pt x="1161097" y="215798"/>
                  </a:moveTo>
                  <a:lnTo>
                    <a:pt x="1044473" y="215798"/>
                  </a:lnTo>
                  <a:lnTo>
                    <a:pt x="1044473" y="158648"/>
                  </a:lnTo>
                  <a:lnTo>
                    <a:pt x="1148765" y="158648"/>
                  </a:lnTo>
                  <a:lnTo>
                    <a:pt x="1148765" y="109118"/>
                  </a:lnTo>
                  <a:lnTo>
                    <a:pt x="1044473" y="109118"/>
                  </a:lnTo>
                  <a:lnTo>
                    <a:pt x="1044473" y="57048"/>
                  </a:lnTo>
                  <a:lnTo>
                    <a:pt x="1157084" y="57048"/>
                  </a:lnTo>
                  <a:lnTo>
                    <a:pt x="1157084" y="7518"/>
                  </a:lnTo>
                  <a:lnTo>
                    <a:pt x="983830" y="7518"/>
                  </a:lnTo>
                  <a:lnTo>
                    <a:pt x="983830" y="57048"/>
                  </a:lnTo>
                  <a:lnTo>
                    <a:pt x="983830" y="109118"/>
                  </a:lnTo>
                  <a:lnTo>
                    <a:pt x="983830" y="158648"/>
                  </a:lnTo>
                  <a:lnTo>
                    <a:pt x="983830" y="215798"/>
                  </a:lnTo>
                  <a:lnTo>
                    <a:pt x="983830" y="265328"/>
                  </a:lnTo>
                  <a:lnTo>
                    <a:pt x="1161097" y="265328"/>
                  </a:lnTo>
                  <a:lnTo>
                    <a:pt x="1161097" y="215798"/>
                  </a:lnTo>
                  <a:close/>
                </a:path>
                <a:path w="1405255" h="271780">
                  <a:moveTo>
                    <a:pt x="1405140" y="6946"/>
                  </a:moveTo>
                  <a:lnTo>
                    <a:pt x="1345552" y="6946"/>
                  </a:lnTo>
                  <a:lnTo>
                    <a:pt x="1348460" y="172618"/>
                  </a:lnTo>
                  <a:lnTo>
                    <a:pt x="1347393" y="172618"/>
                  </a:lnTo>
                  <a:lnTo>
                    <a:pt x="1248206" y="6946"/>
                  </a:lnTo>
                  <a:lnTo>
                    <a:pt x="1184998" y="6946"/>
                  </a:lnTo>
                  <a:lnTo>
                    <a:pt x="1184998" y="264172"/>
                  </a:lnTo>
                  <a:lnTo>
                    <a:pt x="1244206" y="264172"/>
                  </a:lnTo>
                  <a:lnTo>
                    <a:pt x="1241310" y="104317"/>
                  </a:lnTo>
                  <a:lnTo>
                    <a:pt x="1242733" y="104317"/>
                  </a:lnTo>
                  <a:lnTo>
                    <a:pt x="1340129" y="264172"/>
                  </a:lnTo>
                  <a:lnTo>
                    <a:pt x="1405140" y="264172"/>
                  </a:lnTo>
                  <a:lnTo>
                    <a:pt x="1405140" y="6946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35654" y="1315977"/>
              <a:ext cx="369570" cy="257810"/>
            </a:xfrm>
            <a:custGeom>
              <a:avLst/>
              <a:gdLst/>
              <a:ahLst/>
              <a:cxnLst/>
              <a:rect l="l" t="t" r="r" b="b"/>
              <a:pathLst>
                <a:path w="369569" h="257809">
                  <a:moveTo>
                    <a:pt x="136236" y="257227"/>
                  </a:moveTo>
                  <a:lnTo>
                    <a:pt x="70123" y="257227"/>
                  </a:lnTo>
                  <a:lnTo>
                    <a:pt x="0" y="0"/>
                  </a:lnTo>
                  <a:lnTo>
                    <a:pt x="64647" y="0"/>
                  </a:lnTo>
                  <a:lnTo>
                    <a:pt x="107515" y="185994"/>
                  </a:lnTo>
                  <a:lnTo>
                    <a:pt x="108624" y="185994"/>
                  </a:lnTo>
                  <a:lnTo>
                    <a:pt x="151115" y="0"/>
                  </a:lnTo>
                  <a:lnTo>
                    <a:pt x="218705" y="0"/>
                  </a:lnTo>
                  <a:lnTo>
                    <a:pt x="263039" y="185994"/>
                  </a:lnTo>
                  <a:lnTo>
                    <a:pt x="264107" y="185994"/>
                  </a:lnTo>
                  <a:lnTo>
                    <a:pt x="307330" y="0"/>
                  </a:lnTo>
                  <a:lnTo>
                    <a:pt x="369454" y="0"/>
                  </a:lnTo>
                  <a:lnTo>
                    <a:pt x="298263" y="257227"/>
                  </a:lnTo>
                  <a:lnTo>
                    <a:pt x="232149" y="257227"/>
                  </a:lnTo>
                  <a:lnTo>
                    <a:pt x="185282" y="62835"/>
                  </a:lnTo>
                  <a:lnTo>
                    <a:pt x="183805" y="62835"/>
                  </a:lnTo>
                  <a:lnTo>
                    <a:pt x="136236" y="257227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1830" y="1359535"/>
              <a:ext cx="153408" cy="17011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03570" y="1308531"/>
              <a:ext cx="270510" cy="271780"/>
            </a:xfrm>
            <a:custGeom>
              <a:avLst/>
              <a:gdLst/>
              <a:ahLst/>
              <a:cxnLst/>
              <a:rect l="l" t="t" r="r" b="b"/>
              <a:pathLst>
                <a:path w="270509" h="271780">
                  <a:moveTo>
                    <a:pt x="269939" y="137346"/>
                  </a:moveTo>
                  <a:lnTo>
                    <a:pt x="263312" y="182855"/>
                  </a:lnTo>
                  <a:lnTo>
                    <a:pt x="244653" y="220136"/>
                  </a:lnTo>
                  <a:lnTo>
                    <a:pt x="215794" y="248106"/>
                  </a:lnTo>
                  <a:lnTo>
                    <a:pt x="178566" y="265682"/>
                  </a:lnTo>
                  <a:lnTo>
                    <a:pt x="134802" y="271782"/>
                  </a:lnTo>
                  <a:lnTo>
                    <a:pt x="91205" y="265383"/>
                  </a:lnTo>
                  <a:lnTo>
                    <a:pt x="54077" y="247105"/>
                  </a:lnTo>
                  <a:lnTo>
                    <a:pt x="25267" y="218331"/>
                  </a:lnTo>
                  <a:lnTo>
                    <a:pt x="6625" y="180439"/>
                  </a:lnTo>
                  <a:lnTo>
                    <a:pt x="0" y="134812"/>
                  </a:lnTo>
                  <a:lnTo>
                    <a:pt x="6625" y="89534"/>
                  </a:lnTo>
                  <a:lnTo>
                    <a:pt x="25267" y="52193"/>
                  </a:lnTo>
                  <a:lnTo>
                    <a:pt x="54077" y="24010"/>
                  </a:lnTo>
                  <a:lnTo>
                    <a:pt x="91205" y="6206"/>
                  </a:lnTo>
                  <a:lnTo>
                    <a:pt x="134802" y="0"/>
                  </a:lnTo>
                  <a:lnTo>
                    <a:pt x="178566" y="6473"/>
                  </a:lnTo>
                  <a:lnTo>
                    <a:pt x="215794" y="24914"/>
                  </a:lnTo>
                  <a:lnTo>
                    <a:pt x="244653" y="53853"/>
                  </a:lnTo>
                  <a:lnTo>
                    <a:pt x="263312" y="91820"/>
                  </a:lnTo>
                  <a:lnTo>
                    <a:pt x="269939" y="137346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01803" y="1315484"/>
              <a:ext cx="289560" cy="257810"/>
            </a:xfrm>
            <a:custGeom>
              <a:avLst/>
              <a:gdLst/>
              <a:ahLst/>
              <a:cxnLst/>
              <a:rect l="l" t="t" r="r" b="b"/>
              <a:pathLst>
                <a:path w="289560" h="257809">
                  <a:moveTo>
                    <a:pt x="56678" y="88300"/>
                  </a:moveTo>
                  <a:lnTo>
                    <a:pt x="59212" y="257227"/>
                  </a:lnTo>
                  <a:lnTo>
                    <a:pt x="0" y="257227"/>
                  </a:lnTo>
                  <a:lnTo>
                    <a:pt x="0" y="0"/>
                  </a:lnTo>
                  <a:lnTo>
                    <a:pt x="80667" y="0"/>
                  </a:lnTo>
                  <a:lnTo>
                    <a:pt x="146047" y="177669"/>
                  </a:lnTo>
                  <a:lnTo>
                    <a:pt x="147890" y="177669"/>
                  </a:lnTo>
                  <a:lnTo>
                    <a:pt x="208161" y="0"/>
                  </a:lnTo>
                  <a:lnTo>
                    <a:pt x="289205" y="0"/>
                  </a:lnTo>
                  <a:lnTo>
                    <a:pt x="289205" y="257227"/>
                  </a:lnTo>
                  <a:lnTo>
                    <a:pt x="229982" y="257227"/>
                  </a:lnTo>
                  <a:lnTo>
                    <a:pt x="231417" y="88300"/>
                  </a:lnTo>
                  <a:lnTo>
                    <a:pt x="229249" y="88300"/>
                  </a:lnTo>
                  <a:lnTo>
                    <a:pt x="165670" y="257227"/>
                  </a:lnTo>
                  <a:lnTo>
                    <a:pt x="121357" y="257227"/>
                  </a:lnTo>
                  <a:lnTo>
                    <a:pt x="58511" y="88300"/>
                  </a:lnTo>
                  <a:lnTo>
                    <a:pt x="56678" y="8830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19479" y="1316055"/>
              <a:ext cx="177800" cy="257810"/>
            </a:xfrm>
            <a:custGeom>
              <a:avLst/>
              <a:gdLst/>
              <a:ahLst/>
              <a:cxnLst/>
              <a:rect l="l" t="t" r="r" b="b"/>
              <a:pathLst>
                <a:path w="177800" h="257809">
                  <a:moveTo>
                    <a:pt x="0" y="0"/>
                  </a:moveTo>
                  <a:lnTo>
                    <a:pt x="173261" y="0"/>
                  </a:lnTo>
                  <a:lnTo>
                    <a:pt x="173261" y="49412"/>
                  </a:lnTo>
                  <a:lnTo>
                    <a:pt x="60647" y="49412"/>
                  </a:lnTo>
                  <a:lnTo>
                    <a:pt x="60647" y="101756"/>
                  </a:lnTo>
                  <a:lnTo>
                    <a:pt x="164937" y="101756"/>
                  </a:lnTo>
                  <a:lnTo>
                    <a:pt x="164937" y="150791"/>
                  </a:lnTo>
                  <a:lnTo>
                    <a:pt x="60647" y="150791"/>
                  </a:lnTo>
                  <a:lnTo>
                    <a:pt x="60647" y="208192"/>
                  </a:lnTo>
                  <a:lnTo>
                    <a:pt x="177272" y="208192"/>
                  </a:lnTo>
                  <a:lnTo>
                    <a:pt x="177272" y="257227"/>
                  </a:lnTo>
                  <a:lnTo>
                    <a:pt x="0" y="257227"/>
                  </a:lnTo>
                  <a:lnTo>
                    <a:pt x="0" y="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20652" y="1315481"/>
              <a:ext cx="220345" cy="257810"/>
            </a:xfrm>
            <a:custGeom>
              <a:avLst/>
              <a:gdLst/>
              <a:ahLst/>
              <a:cxnLst/>
              <a:rect l="l" t="t" r="r" b="b"/>
              <a:pathLst>
                <a:path w="220344" h="257809">
                  <a:moveTo>
                    <a:pt x="0" y="0"/>
                  </a:moveTo>
                  <a:lnTo>
                    <a:pt x="63212" y="0"/>
                  </a:lnTo>
                  <a:lnTo>
                    <a:pt x="162392" y="165670"/>
                  </a:lnTo>
                  <a:lnTo>
                    <a:pt x="163460" y="165670"/>
                  </a:lnTo>
                  <a:lnTo>
                    <a:pt x="160550" y="0"/>
                  </a:lnTo>
                  <a:lnTo>
                    <a:pt x="220139" y="0"/>
                  </a:lnTo>
                  <a:lnTo>
                    <a:pt x="220139" y="257227"/>
                  </a:lnTo>
                  <a:lnTo>
                    <a:pt x="155126" y="257227"/>
                  </a:lnTo>
                  <a:lnTo>
                    <a:pt x="57736" y="97368"/>
                  </a:lnTo>
                  <a:lnTo>
                    <a:pt x="56312" y="97368"/>
                  </a:lnTo>
                  <a:lnTo>
                    <a:pt x="59212" y="257227"/>
                  </a:lnTo>
                  <a:lnTo>
                    <a:pt x="0" y="257227"/>
                  </a:lnTo>
                  <a:lnTo>
                    <a:pt x="0" y="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02368" y="1308550"/>
              <a:ext cx="1302385" cy="271780"/>
            </a:xfrm>
            <a:custGeom>
              <a:avLst/>
              <a:gdLst/>
              <a:ahLst/>
              <a:cxnLst/>
              <a:rect l="l" t="t" r="r" b="b"/>
              <a:pathLst>
                <a:path w="1302385" h="271780">
                  <a:moveTo>
                    <a:pt x="289191" y="7264"/>
                  </a:moveTo>
                  <a:lnTo>
                    <a:pt x="208165" y="7264"/>
                  </a:lnTo>
                  <a:lnTo>
                    <a:pt x="147891" y="184912"/>
                  </a:lnTo>
                  <a:lnTo>
                    <a:pt x="146050" y="184912"/>
                  </a:lnTo>
                  <a:lnTo>
                    <a:pt x="80670" y="7264"/>
                  </a:lnTo>
                  <a:lnTo>
                    <a:pt x="0" y="7264"/>
                  </a:lnTo>
                  <a:lnTo>
                    <a:pt x="0" y="264477"/>
                  </a:lnTo>
                  <a:lnTo>
                    <a:pt x="59220" y="264477"/>
                  </a:lnTo>
                  <a:lnTo>
                    <a:pt x="56680" y="95542"/>
                  </a:lnTo>
                  <a:lnTo>
                    <a:pt x="58508" y="95542"/>
                  </a:lnTo>
                  <a:lnTo>
                    <a:pt x="121361" y="264477"/>
                  </a:lnTo>
                  <a:lnTo>
                    <a:pt x="165671" y="264477"/>
                  </a:lnTo>
                  <a:lnTo>
                    <a:pt x="229247" y="95542"/>
                  </a:lnTo>
                  <a:lnTo>
                    <a:pt x="231419" y="95542"/>
                  </a:lnTo>
                  <a:lnTo>
                    <a:pt x="229984" y="264477"/>
                  </a:lnTo>
                  <a:lnTo>
                    <a:pt x="289191" y="264477"/>
                  </a:lnTo>
                  <a:lnTo>
                    <a:pt x="289191" y="7264"/>
                  </a:lnTo>
                  <a:close/>
                </a:path>
                <a:path w="1302385" h="271780">
                  <a:moveTo>
                    <a:pt x="587806" y="137350"/>
                  </a:moveTo>
                  <a:lnTo>
                    <a:pt x="581177" y="91808"/>
                  </a:lnTo>
                  <a:lnTo>
                    <a:pt x="563727" y="56311"/>
                  </a:lnTo>
                  <a:lnTo>
                    <a:pt x="562521" y="53835"/>
                  </a:lnTo>
                  <a:lnTo>
                    <a:pt x="533654" y="24904"/>
                  </a:lnTo>
                  <a:lnTo>
                    <a:pt x="524217" y="20231"/>
                  </a:lnTo>
                  <a:lnTo>
                    <a:pt x="524217" y="137350"/>
                  </a:lnTo>
                  <a:lnTo>
                    <a:pt x="518909" y="168757"/>
                  </a:lnTo>
                  <a:lnTo>
                    <a:pt x="504101" y="193598"/>
                  </a:lnTo>
                  <a:lnTo>
                    <a:pt x="481469" y="209931"/>
                  </a:lnTo>
                  <a:lnTo>
                    <a:pt x="452666" y="215811"/>
                  </a:lnTo>
                  <a:lnTo>
                    <a:pt x="424053" y="209638"/>
                  </a:lnTo>
                  <a:lnTo>
                    <a:pt x="401510" y="192595"/>
                  </a:lnTo>
                  <a:lnTo>
                    <a:pt x="386740" y="166903"/>
                  </a:lnTo>
                  <a:lnTo>
                    <a:pt x="381431" y="134785"/>
                  </a:lnTo>
                  <a:lnTo>
                    <a:pt x="386740" y="103670"/>
                  </a:lnTo>
                  <a:lnTo>
                    <a:pt x="401510" y="78790"/>
                  </a:lnTo>
                  <a:lnTo>
                    <a:pt x="424053" y="62293"/>
                  </a:lnTo>
                  <a:lnTo>
                    <a:pt x="452666" y="56311"/>
                  </a:lnTo>
                  <a:lnTo>
                    <a:pt x="481469" y="62585"/>
                  </a:lnTo>
                  <a:lnTo>
                    <a:pt x="504101" y="79794"/>
                  </a:lnTo>
                  <a:lnTo>
                    <a:pt x="518909" y="105511"/>
                  </a:lnTo>
                  <a:lnTo>
                    <a:pt x="524217" y="137350"/>
                  </a:lnTo>
                  <a:lnTo>
                    <a:pt x="524217" y="20231"/>
                  </a:lnTo>
                  <a:lnTo>
                    <a:pt x="496430" y="6464"/>
                  </a:lnTo>
                  <a:lnTo>
                    <a:pt x="452666" y="0"/>
                  </a:lnTo>
                  <a:lnTo>
                    <a:pt x="409067" y="6210"/>
                  </a:lnTo>
                  <a:lnTo>
                    <a:pt x="371944" y="24015"/>
                  </a:lnTo>
                  <a:lnTo>
                    <a:pt x="343128" y="52184"/>
                  </a:lnTo>
                  <a:lnTo>
                    <a:pt x="324485" y="89522"/>
                  </a:lnTo>
                  <a:lnTo>
                    <a:pt x="317855" y="134785"/>
                  </a:lnTo>
                  <a:lnTo>
                    <a:pt x="324485" y="180428"/>
                  </a:lnTo>
                  <a:lnTo>
                    <a:pt x="343128" y="218313"/>
                  </a:lnTo>
                  <a:lnTo>
                    <a:pt x="371944" y="247091"/>
                  </a:lnTo>
                  <a:lnTo>
                    <a:pt x="409067" y="265366"/>
                  </a:lnTo>
                  <a:lnTo>
                    <a:pt x="452666" y="271767"/>
                  </a:lnTo>
                  <a:lnTo>
                    <a:pt x="496430" y="265671"/>
                  </a:lnTo>
                  <a:lnTo>
                    <a:pt x="533654" y="248094"/>
                  </a:lnTo>
                  <a:lnTo>
                    <a:pt x="562521" y="220129"/>
                  </a:lnTo>
                  <a:lnTo>
                    <a:pt x="564680" y="215811"/>
                  </a:lnTo>
                  <a:lnTo>
                    <a:pt x="581177" y="182854"/>
                  </a:lnTo>
                  <a:lnTo>
                    <a:pt x="587806" y="137350"/>
                  </a:lnTo>
                  <a:close/>
                </a:path>
                <a:path w="1302385" h="271780">
                  <a:moveTo>
                    <a:pt x="835825" y="8267"/>
                  </a:moveTo>
                  <a:lnTo>
                    <a:pt x="776236" y="8267"/>
                  </a:lnTo>
                  <a:lnTo>
                    <a:pt x="779145" y="173939"/>
                  </a:lnTo>
                  <a:lnTo>
                    <a:pt x="778040" y="173939"/>
                  </a:lnTo>
                  <a:lnTo>
                    <a:pt x="678853" y="8267"/>
                  </a:lnTo>
                  <a:lnTo>
                    <a:pt x="615645" y="8267"/>
                  </a:lnTo>
                  <a:lnTo>
                    <a:pt x="615645" y="265468"/>
                  </a:lnTo>
                  <a:lnTo>
                    <a:pt x="674852" y="265468"/>
                  </a:lnTo>
                  <a:lnTo>
                    <a:pt x="671957" y="105613"/>
                  </a:lnTo>
                  <a:lnTo>
                    <a:pt x="673417" y="105613"/>
                  </a:lnTo>
                  <a:lnTo>
                    <a:pt x="770763" y="265468"/>
                  </a:lnTo>
                  <a:lnTo>
                    <a:pt x="835825" y="265468"/>
                  </a:lnTo>
                  <a:lnTo>
                    <a:pt x="835825" y="8267"/>
                  </a:lnTo>
                  <a:close/>
                </a:path>
                <a:path w="1302385" h="271780">
                  <a:moveTo>
                    <a:pt x="1040447" y="216547"/>
                  </a:moveTo>
                  <a:lnTo>
                    <a:pt x="923836" y="216547"/>
                  </a:lnTo>
                  <a:lnTo>
                    <a:pt x="923836" y="159397"/>
                  </a:lnTo>
                  <a:lnTo>
                    <a:pt x="1028103" y="159397"/>
                  </a:lnTo>
                  <a:lnTo>
                    <a:pt x="1028103" y="109867"/>
                  </a:lnTo>
                  <a:lnTo>
                    <a:pt x="923836" y="109867"/>
                  </a:lnTo>
                  <a:lnTo>
                    <a:pt x="923836" y="57797"/>
                  </a:lnTo>
                  <a:lnTo>
                    <a:pt x="1036447" y="57797"/>
                  </a:lnTo>
                  <a:lnTo>
                    <a:pt x="1036447" y="8267"/>
                  </a:lnTo>
                  <a:lnTo>
                    <a:pt x="863142" y="8267"/>
                  </a:lnTo>
                  <a:lnTo>
                    <a:pt x="863142" y="57797"/>
                  </a:lnTo>
                  <a:lnTo>
                    <a:pt x="863142" y="109867"/>
                  </a:lnTo>
                  <a:lnTo>
                    <a:pt x="863142" y="159397"/>
                  </a:lnTo>
                  <a:lnTo>
                    <a:pt x="863142" y="216547"/>
                  </a:lnTo>
                  <a:lnTo>
                    <a:pt x="863142" y="266077"/>
                  </a:lnTo>
                  <a:lnTo>
                    <a:pt x="1040447" y="266077"/>
                  </a:lnTo>
                  <a:lnTo>
                    <a:pt x="1040447" y="216547"/>
                  </a:lnTo>
                  <a:close/>
                </a:path>
                <a:path w="1302385" h="271780">
                  <a:moveTo>
                    <a:pt x="1301915" y="8255"/>
                  </a:moveTo>
                  <a:lnTo>
                    <a:pt x="1233627" y="8255"/>
                  </a:lnTo>
                  <a:lnTo>
                    <a:pt x="1183132" y="106337"/>
                  </a:lnTo>
                  <a:lnTo>
                    <a:pt x="1130808" y="8255"/>
                  </a:lnTo>
                  <a:lnTo>
                    <a:pt x="1060691" y="8255"/>
                  </a:lnTo>
                  <a:lnTo>
                    <a:pt x="1151496" y="158648"/>
                  </a:lnTo>
                  <a:lnTo>
                    <a:pt x="1151496" y="265468"/>
                  </a:lnTo>
                  <a:lnTo>
                    <a:pt x="1210741" y="265468"/>
                  </a:lnTo>
                  <a:lnTo>
                    <a:pt x="1210741" y="158648"/>
                  </a:lnTo>
                  <a:lnTo>
                    <a:pt x="1301915" y="8255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02376" y="1315812"/>
              <a:ext cx="289560" cy="257810"/>
            </a:xfrm>
            <a:custGeom>
              <a:avLst/>
              <a:gdLst/>
              <a:ahLst/>
              <a:cxnLst/>
              <a:rect l="l" t="t" r="r" b="b"/>
              <a:pathLst>
                <a:path w="289560" h="257809">
                  <a:moveTo>
                    <a:pt x="56678" y="88280"/>
                  </a:moveTo>
                  <a:lnTo>
                    <a:pt x="59212" y="257206"/>
                  </a:lnTo>
                  <a:lnTo>
                    <a:pt x="0" y="257206"/>
                  </a:lnTo>
                  <a:lnTo>
                    <a:pt x="0" y="0"/>
                  </a:lnTo>
                  <a:lnTo>
                    <a:pt x="80667" y="0"/>
                  </a:lnTo>
                  <a:lnTo>
                    <a:pt x="146047" y="177649"/>
                  </a:lnTo>
                  <a:lnTo>
                    <a:pt x="147890" y="177649"/>
                  </a:lnTo>
                  <a:lnTo>
                    <a:pt x="208161" y="0"/>
                  </a:lnTo>
                  <a:lnTo>
                    <a:pt x="289195" y="0"/>
                  </a:lnTo>
                  <a:lnTo>
                    <a:pt x="289195" y="257206"/>
                  </a:lnTo>
                  <a:lnTo>
                    <a:pt x="229982" y="257206"/>
                  </a:lnTo>
                  <a:lnTo>
                    <a:pt x="231417" y="88280"/>
                  </a:lnTo>
                  <a:lnTo>
                    <a:pt x="229249" y="88280"/>
                  </a:lnTo>
                  <a:lnTo>
                    <a:pt x="165670" y="257206"/>
                  </a:lnTo>
                  <a:lnTo>
                    <a:pt x="121357" y="257206"/>
                  </a:lnTo>
                  <a:lnTo>
                    <a:pt x="58511" y="88280"/>
                  </a:lnTo>
                  <a:lnTo>
                    <a:pt x="56678" y="8828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78496" y="1359549"/>
              <a:ext cx="153408" cy="17011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20236" y="1308545"/>
              <a:ext cx="270510" cy="271780"/>
            </a:xfrm>
            <a:custGeom>
              <a:avLst/>
              <a:gdLst/>
              <a:ahLst/>
              <a:cxnLst/>
              <a:rect l="l" t="t" r="r" b="b"/>
              <a:pathLst>
                <a:path w="270510" h="271780">
                  <a:moveTo>
                    <a:pt x="269939" y="137346"/>
                  </a:moveTo>
                  <a:lnTo>
                    <a:pt x="263312" y="182852"/>
                  </a:lnTo>
                  <a:lnTo>
                    <a:pt x="244653" y="220128"/>
                  </a:lnTo>
                  <a:lnTo>
                    <a:pt x="215794" y="248092"/>
                  </a:lnTo>
                  <a:lnTo>
                    <a:pt x="178566" y="265664"/>
                  </a:lnTo>
                  <a:lnTo>
                    <a:pt x="134802" y="271761"/>
                  </a:lnTo>
                  <a:lnTo>
                    <a:pt x="91205" y="265364"/>
                  </a:lnTo>
                  <a:lnTo>
                    <a:pt x="54077" y="247090"/>
                  </a:lnTo>
                  <a:lnTo>
                    <a:pt x="25267" y="218317"/>
                  </a:lnTo>
                  <a:lnTo>
                    <a:pt x="6625" y="180421"/>
                  </a:lnTo>
                  <a:lnTo>
                    <a:pt x="0" y="134781"/>
                  </a:lnTo>
                  <a:lnTo>
                    <a:pt x="6625" y="89518"/>
                  </a:lnTo>
                  <a:lnTo>
                    <a:pt x="25267" y="52186"/>
                  </a:lnTo>
                  <a:lnTo>
                    <a:pt x="54077" y="24008"/>
                  </a:lnTo>
                  <a:lnTo>
                    <a:pt x="91205" y="6205"/>
                  </a:lnTo>
                  <a:lnTo>
                    <a:pt x="134802" y="0"/>
                  </a:lnTo>
                  <a:lnTo>
                    <a:pt x="178566" y="6469"/>
                  </a:lnTo>
                  <a:lnTo>
                    <a:pt x="215794" y="24902"/>
                  </a:lnTo>
                  <a:lnTo>
                    <a:pt x="244653" y="53835"/>
                  </a:lnTo>
                  <a:lnTo>
                    <a:pt x="263312" y="91804"/>
                  </a:lnTo>
                  <a:lnTo>
                    <a:pt x="269939" y="137346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18016" y="1316811"/>
              <a:ext cx="220345" cy="257810"/>
            </a:xfrm>
            <a:custGeom>
              <a:avLst/>
              <a:gdLst/>
              <a:ahLst/>
              <a:cxnLst/>
              <a:rect l="l" t="t" r="r" b="b"/>
              <a:pathLst>
                <a:path w="220345" h="257809">
                  <a:moveTo>
                    <a:pt x="0" y="0"/>
                  </a:moveTo>
                  <a:lnTo>
                    <a:pt x="63212" y="0"/>
                  </a:lnTo>
                  <a:lnTo>
                    <a:pt x="162392" y="165670"/>
                  </a:lnTo>
                  <a:lnTo>
                    <a:pt x="163502" y="165670"/>
                  </a:lnTo>
                  <a:lnTo>
                    <a:pt x="160591" y="0"/>
                  </a:lnTo>
                  <a:lnTo>
                    <a:pt x="220181" y="0"/>
                  </a:lnTo>
                  <a:lnTo>
                    <a:pt x="220181" y="257206"/>
                  </a:lnTo>
                  <a:lnTo>
                    <a:pt x="155126" y="257206"/>
                  </a:lnTo>
                  <a:lnTo>
                    <a:pt x="57778" y="97347"/>
                  </a:lnTo>
                  <a:lnTo>
                    <a:pt x="56312" y="97347"/>
                  </a:lnTo>
                  <a:lnTo>
                    <a:pt x="59212" y="257206"/>
                  </a:lnTo>
                  <a:lnTo>
                    <a:pt x="0" y="257206"/>
                  </a:lnTo>
                  <a:lnTo>
                    <a:pt x="0" y="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165522" y="1316814"/>
              <a:ext cx="177800" cy="257810"/>
            </a:xfrm>
            <a:custGeom>
              <a:avLst/>
              <a:gdLst/>
              <a:ahLst/>
              <a:cxnLst/>
              <a:rect l="l" t="t" r="r" b="b"/>
              <a:pathLst>
                <a:path w="177800" h="257809">
                  <a:moveTo>
                    <a:pt x="0" y="0"/>
                  </a:moveTo>
                  <a:lnTo>
                    <a:pt x="173303" y="0"/>
                  </a:lnTo>
                  <a:lnTo>
                    <a:pt x="173303" y="49412"/>
                  </a:lnTo>
                  <a:lnTo>
                    <a:pt x="60689" y="49412"/>
                  </a:lnTo>
                  <a:lnTo>
                    <a:pt x="60689" y="101714"/>
                  </a:lnTo>
                  <a:lnTo>
                    <a:pt x="164958" y="101714"/>
                  </a:lnTo>
                  <a:lnTo>
                    <a:pt x="164958" y="150749"/>
                  </a:lnTo>
                  <a:lnTo>
                    <a:pt x="60689" y="150749"/>
                  </a:lnTo>
                  <a:lnTo>
                    <a:pt x="60689" y="208161"/>
                  </a:lnTo>
                  <a:lnTo>
                    <a:pt x="177303" y="208161"/>
                  </a:lnTo>
                  <a:lnTo>
                    <a:pt x="177303" y="257206"/>
                  </a:lnTo>
                  <a:lnTo>
                    <a:pt x="0" y="257206"/>
                  </a:lnTo>
                  <a:lnTo>
                    <a:pt x="0" y="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363059" y="1316804"/>
              <a:ext cx="241300" cy="257810"/>
            </a:xfrm>
            <a:custGeom>
              <a:avLst/>
              <a:gdLst/>
              <a:ahLst/>
              <a:cxnLst/>
              <a:rect l="l" t="t" r="r" b="b"/>
              <a:pathLst>
                <a:path w="241300" h="257809">
                  <a:moveTo>
                    <a:pt x="150058" y="257206"/>
                  </a:moveTo>
                  <a:lnTo>
                    <a:pt x="90813" y="257206"/>
                  </a:lnTo>
                  <a:lnTo>
                    <a:pt x="90813" y="150382"/>
                  </a:lnTo>
                  <a:lnTo>
                    <a:pt x="0" y="0"/>
                  </a:lnTo>
                  <a:lnTo>
                    <a:pt x="70123" y="0"/>
                  </a:lnTo>
                  <a:lnTo>
                    <a:pt x="122446" y="98080"/>
                  </a:lnTo>
                  <a:lnTo>
                    <a:pt x="172937" y="0"/>
                  </a:lnTo>
                  <a:lnTo>
                    <a:pt x="241228" y="0"/>
                  </a:lnTo>
                  <a:lnTo>
                    <a:pt x="150058" y="150382"/>
                  </a:lnTo>
                  <a:lnTo>
                    <a:pt x="150058" y="257206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30221" y="1315243"/>
              <a:ext cx="866140" cy="258445"/>
            </a:xfrm>
            <a:custGeom>
              <a:avLst/>
              <a:gdLst/>
              <a:ahLst/>
              <a:cxnLst/>
              <a:rect l="l" t="t" r="r" b="b"/>
              <a:pathLst>
                <a:path w="866139" h="258444">
                  <a:moveTo>
                    <a:pt x="208191" y="0"/>
                  </a:moveTo>
                  <a:lnTo>
                    <a:pt x="0" y="0"/>
                  </a:lnTo>
                  <a:lnTo>
                    <a:pt x="0" y="49530"/>
                  </a:lnTo>
                  <a:lnTo>
                    <a:pt x="73736" y="49530"/>
                  </a:lnTo>
                  <a:lnTo>
                    <a:pt x="73736" y="257810"/>
                  </a:lnTo>
                  <a:lnTo>
                    <a:pt x="134429" y="257810"/>
                  </a:lnTo>
                  <a:lnTo>
                    <a:pt x="134429" y="49530"/>
                  </a:lnTo>
                  <a:lnTo>
                    <a:pt x="208191" y="49530"/>
                  </a:lnTo>
                  <a:lnTo>
                    <a:pt x="208191" y="0"/>
                  </a:lnTo>
                  <a:close/>
                </a:path>
                <a:path w="866139" h="258444">
                  <a:moveTo>
                    <a:pt x="438505" y="257810"/>
                  </a:moveTo>
                  <a:lnTo>
                    <a:pt x="420776" y="208762"/>
                  </a:lnTo>
                  <a:lnTo>
                    <a:pt x="403034" y="159689"/>
                  </a:lnTo>
                  <a:lnTo>
                    <a:pt x="361784" y="45631"/>
                  </a:lnTo>
                  <a:lnTo>
                    <a:pt x="345490" y="571"/>
                  </a:lnTo>
                  <a:lnTo>
                    <a:pt x="341134" y="571"/>
                  </a:lnTo>
                  <a:lnTo>
                    <a:pt x="341134" y="159689"/>
                  </a:lnTo>
                  <a:lnTo>
                    <a:pt x="265938" y="159689"/>
                  </a:lnTo>
                  <a:lnTo>
                    <a:pt x="304076" y="45631"/>
                  </a:lnTo>
                  <a:lnTo>
                    <a:pt x="341134" y="159689"/>
                  </a:lnTo>
                  <a:lnTo>
                    <a:pt x="341134" y="571"/>
                  </a:lnTo>
                  <a:lnTo>
                    <a:pt x="264464" y="571"/>
                  </a:lnTo>
                  <a:lnTo>
                    <a:pt x="170027" y="257810"/>
                  </a:lnTo>
                  <a:lnTo>
                    <a:pt x="233248" y="257810"/>
                  </a:lnTo>
                  <a:lnTo>
                    <a:pt x="249580" y="208762"/>
                  </a:lnTo>
                  <a:lnTo>
                    <a:pt x="356755" y="208762"/>
                  </a:lnTo>
                  <a:lnTo>
                    <a:pt x="372757" y="257810"/>
                  </a:lnTo>
                  <a:lnTo>
                    <a:pt x="438505" y="257810"/>
                  </a:lnTo>
                  <a:close/>
                </a:path>
                <a:path w="866139" h="258444">
                  <a:moveTo>
                    <a:pt x="621118" y="208851"/>
                  </a:moveTo>
                  <a:lnTo>
                    <a:pt x="521208" y="208851"/>
                  </a:lnTo>
                  <a:lnTo>
                    <a:pt x="521208" y="571"/>
                  </a:lnTo>
                  <a:lnTo>
                    <a:pt x="462000" y="571"/>
                  </a:lnTo>
                  <a:lnTo>
                    <a:pt x="462000" y="208851"/>
                  </a:lnTo>
                  <a:lnTo>
                    <a:pt x="462000" y="258381"/>
                  </a:lnTo>
                  <a:lnTo>
                    <a:pt x="621118" y="258381"/>
                  </a:lnTo>
                  <a:lnTo>
                    <a:pt x="621118" y="208851"/>
                  </a:lnTo>
                  <a:close/>
                </a:path>
                <a:path w="866139" h="258444">
                  <a:moveTo>
                    <a:pt x="866114" y="257810"/>
                  </a:moveTo>
                  <a:lnTo>
                    <a:pt x="758571" y="118300"/>
                  </a:lnTo>
                  <a:lnTo>
                    <a:pt x="861009" y="571"/>
                  </a:lnTo>
                  <a:lnTo>
                    <a:pt x="787615" y="571"/>
                  </a:lnTo>
                  <a:lnTo>
                    <a:pt x="706615" y="100850"/>
                  </a:lnTo>
                  <a:lnTo>
                    <a:pt x="706259" y="100850"/>
                  </a:lnTo>
                  <a:lnTo>
                    <a:pt x="706259" y="571"/>
                  </a:lnTo>
                  <a:lnTo>
                    <a:pt x="647026" y="571"/>
                  </a:lnTo>
                  <a:lnTo>
                    <a:pt x="647026" y="257810"/>
                  </a:lnTo>
                  <a:lnTo>
                    <a:pt x="706259" y="257810"/>
                  </a:lnTo>
                  <a:lnTo>
                    <a:pt x="706259" y="147358"/>
                  </a:lnTo>
                  <a:lnTo>
                    <a:pt x="706983" y="147358"/>
                  </a:lnTo>
                  <a:lnTo>
                    <a:pt x="789457" y="257810"/>
                  </a:lnTo>
                  <a:lnTo>
                    <a:pt x="866114" y="25781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30223" y="1315805"/>
              <a:ext cx="208279" cy="257810"/>
            </a:xfrm>
            <a:custGeom>
              <a:avLst/>
              <a:gdLst/>
              <a:ahLst/>
              <a:cxnLst/>
              <a:rect l="l" t="t" r="r" b="b"/>
              <a:pathLst>
                <a:path w="208280" h="257809">
                  <a:moveTo>
                    <a:pt x="134435" y="257238"/>
                  </a:moveTo>
                  <a:lnTo>
                    <a:pt x="73746" y="257238"/>
                  </a:lnTo>
                  <a:lnTo>
                    <a:pt x="73746" y="49401"/>
                  </a:lnTo>
                  <a:lnTo>
                    <a:pt x="0" y="49401"/>
                  </a:lnTo>
                  <a:lnTo>
                    <a:pt x="0" y="0"/>
                  </a:lnTo>
                  <a:lnTo>
                    <a:pt x="208192" y="0"/>
                  </a:lnTo>
                  <a:lnTo>
                    <a:pt x="208192" y="49401"/>
                  </a:lnTo>
                  <a:lnTo>
                    <a:pt x="134435" y="49401"/>
                  </a:lnTo>
                  <a:lnTo>
                    <a:pt x="134435" y="257238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500251" y="1315803"/>
              <a:ext cx="268605" cy="257810"/>
            </a:xfrm>
            <a:custGeom>
              <a:avLst/>
              <a:gdLst/>
              <a:ahLst/>
              <a:cxnLst/>
              <a:rect l="l" t="t" r="r" b="b"/>
              <a:pathLst>
                <a:path w="268605" h="257809">
                  <a:moveTo>
                    <a:pt x="95913" y="159126"/>
                  </a:moveTo>
                  <a:lnTo>
                    <a:pt x="171115" y="159126"/>
                  </a:lnTo>
                  <a:lnTo>
                    <a:pt x="134048" y="45066"/>
                  </a:lnTo>
                  <a:lnTo>
                    <a:pt x="95913" y="159126"/>
                  </a:lnTo>
                  <a:close/>
                </a:path>
                <a:path w="268605" h="257809">
                  <a:moveTo>
                    <a:pt x="186727" y="208192"/>
                  </a:moveTo>
                  <a:lnTo>
                    <a:pt x="79557" y="208192"/>
                  </a:lnTo>
                  <a:lnTo>
                    <a:pt x="63223" y="257238"/>
                  </a:lnTo>
                  <a:lnTo>
                    <a:pt x="0" y="257238"/>
                  </a:lnTo>
                  <a:lnTo>
                    <a:pt x="94436" y="0"/>
                  </a:lnTo>
                  <a:lnTo>
                    <a:pt x="175471" y="0"/>
                  </a:lnTo>
                  <a:lnTo>
                    <a:pt x="268483" y="257238"/>
                  </a:lnTo>
                  <a:lnTo>
                    <a:pt x="202737" y="257238"/>
                  </a:lnTo>
                  <a:lnTo>
                    <a:pt x="186727" y="208192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792225" y="1315807"/>
              <a:ext cx="159385" cy="257810"/>
            </a:xfrm>
            <a:custGeom>
              <a:avLst/>
              <a:gdLst/>
              <a:ahLst/>
              <a:cxnLst/>
              <a:rect l="l" t="t" r="r" b="b"/>
              <a:pathLst>
                <a:path w="159385" h="257809">
                  <a:moveTo>
                    <a:pt x="0" y="0"/>
                  </a:moveTo>
                  <a:lnTo>
                    <a:pt x="59212" y="0"/>
                  </a:lnTo>
                  <a:lnTo>
                    <a:pt x="59212" y="208192"/>
                  </a:lnTo>
                  <a:lnTo>
                    <a:pt x="159126" y="208192"/>
                  </a:lnTo>
                  <a:lnTo>
                    <a:pt x="159126" y="257227"/>
                  </a:lnTo>
                  <a:lnTo>
                    <a:pt x="0" y="257227"/>
                  </a:lnTo>
                  <a:lnTo>
                    <a:pt x="0" y="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977259" y="1315813"/>
              <a:ext cx="219710" cy="257810"/>
            </a:xfrm>
            <a:custGeom>
              <a:avLst/>
              <a:gdLst/>
              <a:ahLst/>
              <a:cxnLst/>
              <a:rect l="l" t="t" r="r" b="b"/>
              <a:pathLst>
                <a:path w="219710" h="257809">
                  <a:moveTo>
                    <a:pt x="59956" y="146780"/>
                  </a:moveTo>
                  <a:lnTo>
                    <a:pt x="59223" y="146780"/>
                  </a:lnTo>
                  <a:lnTo>
                    <a:pt x="59223" y="257227"/>
                  </a:lnTo>
                  <a:lnTo>
                    <a:pt x="0" y="257227"/>
                  </a:lnTo>
                  <a:lnTo>
                    <a:pt x="0" y="0"/>
                  </a:lnTo>
                  <a:lnTo>
                    <a:pt x="59223" y="0"/>
                  </a:lnTo>
                  <a:lnTo>
                    <a:pt x="59223" y="100279"/>
                  </a:lnTo>
                  <a:lnTo>
                    <a:pt x="59589" y="100279"/>
                  </a:lnTo>
                  <a:lnTo>
                    <a:pt x="140582" y="0"/>
                  </a:lnTo>
                  <a:lnTo>
                    <a:pt x="213983" y="0"/>
                  </a:lnTo>
                  <a:lnTo>
                    <a:pt x="111535" y="117724"/>
                  </a:lnTo>
                  <a:lnTo>
                    <a:pt x="219082" y="257227"/>
                  </a:lnTo>
                  <a:lnTo>
                    <a:pt x="142424" y="257227"/>
                  </a:lnTo>
                  <a:lnTo>
                    <a:pt x="59956" y="146780"/>
                  </a:lnTo>
                  <a:close/>
                </a:path>
              </a:pathLst>
            </a:custGeom>
            <a:ln w="1061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18170" y="1874786"/>
            <a:ext cx="7298690" cy="4613275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12700" marR="2162175">
              <a:lnSpc>
                <a:spcPts val="8890"/>
              </a:lnSpc>
              <a:spcBef>
                <a:spcPts val="1520"/>
              </a:spcBef>
            </a:pPr>
            <a:r>
              <a:rPr sz="8500" b="1" spc="-445" dirty="0">
                <a:solidFill>
                  <a:srgbClr val="008908"/>
                </a:solidFill>
                <a:latin typeface="Fidelity Slab SemiBold"/>
                <a:cs typeface="Fidelity Slab SemiBold"/>
              </a:rPr>
              <a:t>F</a:t>
            </a:r>
            <a:r>
              <a:rPr sz="8500" b="1" spc="130" dirty="0">
                <a:solidFill>
                  <a:srgbClr val="008908"/>
                </a:solidFill>
                <a:latin typeface="Fidelity Slab SemiBold"/>
                <a:cs typeface="Fidelity Slab SemiBold"/>
              </a:rPr>
              <a:t>all</a:t>
            </a:r>
            <a:r>
              <a:rPr sz="8500" b="1" spc="-515" dirty="0">
                <a:solidFill>
                  <a:srgbClr val="008908"/>
                </a:solidFill>
                <a:latin typeface="Fidelity Slab SemiBold"/>
                <a:cs typeface="Fidelity Slab SemiBold"/>
              </a:rPr>
              <a:t> </a:t>
            </a:r>
            <a:r>
              <a:rPr sz="8500" b="1" spc="-75" dirty="0">
                <a:solidFill>
                  <a:srgbClr val="008908"/>
                </a:solidFill>
                <a:latin typeface="Fidelity Slab SemiBold"/>
                <a:cs typeface="Fidelity Slab SemiBold"/>
              </a:rPr>
              <a:t>Event </a:t>
            </a:r>
            <a:r>
              <a:rPr sz="8500" b="1" spc="-10" dirty="0">
                <a:solidFill>
                  <a:srgbClr val="008908"/>
                </a:solidFill>
                <a:latin typeface="Fidelity Slab SemiBold"/>
                <a:cs typeface="Fidelity Slab SemiBold"/>
              </a:rPr>
              <a:t>Series</a:t>
            </a:r>
            <a:endParaRPr sz="8500" dirty="0">
              <a:latin typeface="Fidelity Slab SemiBold"/>
              <a:cs typeface="Fidelity Slab SemiBold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3100" b="1" spc="-20" dirty="0">
                <a:solidFill>
                  <a:srgbClr val="403E3D"/>
                </a:solidFill>
                <a:latin typeface="Fidelity Sans"/>
                <a:cs typeface="Fidelity Sans"/>
              </a:rPr>
              <a:t>Virtual</a:t>
            </a:r>
            <a:r>
              <a:rPr sz="3100" b="1" spc="-145" dirty="0">
                <a:solidFill>
                  <a:srgbClr val="403E3D"/>
                </a:solidFill>
                <a:latin typeface="Fidelity Sans"/>
                <a:cs typeface="Fidelity Sans"/>
              </a:rPr>
              <a:t> </a:t>
            </a:r>
            <a:r>
              <a:rPr sz="3100" b="1" spc="-30" dirty="0">
                <a:solidFill>
                  <a:srgbClr val="403E3D"/>
                </a:solidFill>
                <a:latin typeface="Fidelity Sans"/>
                <a:cs typeface="Fidelity Sans"/>
              </a:rPr>
              <a:t>events</a:t>
            </a:r>
            <a:r>
              <a:rPr sz="3100" b="1" spc="-140" dirty="0">
                <a:solidFill>
                  <a:srgbClr val="403E3D"/>
                </a:solidFill>
                <a:latin typeface="Fidelity Sans"/>
                <a:cs typeface="Fidelity Sans"/>
              </a:rPr>
              <a:t> </a:t>
            </a:r>
            <a:r>
              <a:rPr sz="3100" b="1" spc="-35" dirty="0">
                <a:solidFill>
                  <a:srgbClr val="403E3D"/>
                </a:solidFill>
                <a:latin typeface="Fidelity Sans"/>
                <a:cs typeface="Fidelity Sans"/>
              </a:rPr>
              <a:t>starting</a:t>
            </a:r>
            <a:r>
              <a:rPr sz="3100" b="1" spc="-145" dirty="0">
                <a:solidFill>
                  <a:srgbClr val="403E3D"/>
                </a:solidFill>
                <a:latin typeface="Fidelity Sans"/>
                <a:cs typeface="Fidelity Sans"/>
              </a:rPr>
              <a:t> </a:t>
            </a:r>
            <a:r>
              <a:rPr sz="3100" b="1" spc="-10" dirty="0">
                <a:solidFill>
                  <a:srgbClr val="403E3D"/>
                </a:solidFill>
                <a:latin typeface="Fidelity Sans"/>
                <a:cs typeface="Fidelity Sans"/>
              </a:rPr>
              <a:t>October</a:t>
            </a:r>
            <a:r>
              <a:rPr sz="3100" b="1" spc="-140" dirty="0">
                <a:solidFill>
                  <a:srgbClr val="403E3D"/>
                </a:solidFill>
                <a:latin typeface="Fidelity Sans"/>
                <a:cs typeface="Fidelity Sans"/>
              </a:rPr>
              <a:t> </a:t>
            </a:r>
            <a:r>
              <a:rPr sz="3100" b="1" spc="-25" dirty="0">
                <a:solidFill>
                  <a:srgbClr val="403E3D"/>
                </a:solidFill>
                <a:latin typeface="Fidelity Sans"/>
                <a:cs typeface="Fidelity Sans"/>
              </a:rPr>
              <a:t>14</a:t>
            </a:r>
            <a:endParaRPr sz="3100" dirty="0">
              <a:latin typeface="Fidelity Sans"/>
              <a:cs typeface="Fidelity Sans"/>
            </a:endParaRPr>
          </a:p>
          <a:p>
            <a:pPr marL="12700" marR="5080">
              <a:lnSpc>
                <a:spcPct val="100000"/>
              </a:lnSpc>
              <a:spcBef>
                <a:spcPts val="1935"/>
              </a:spcBef>
            </a:pPr>
            <a:r>
              <a:rPr sz="2800" spc="-10" dirty="0">
                <a:latin typeface="Fidelity Sans"/>
                <a:cs typeface="Fidelity Sans"/>
              </a:rPr>
              <a:t>Join</a:t>
            </a:r>
            <a:r>
              <a:rPr sz="2800" spc="-130" dirty="0">
                <a:latin typeface="Fidelity Sans"/>
                <a:cs typeface="Fidelity Sans"/>
              </a:rPr>
              <a:t> </a:t>
            </a:r>
            <a:r>
              <a:rPr sz="2800" spc="-20" dirty="0">
                <a:latin typeface="Fidelity Sans"/>
                <a:cs typeface="Fidelity Sans"/>
              </a:rPr>
              <a:t>special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spc="-20" dirty="0">
                <a:latin typeface="Fidelity Sans"/>
                <a:cs typeface="Fidelity Sans"/>
              </a:rPr>
              <a:t>guests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dirty="0">
                <a:latin typeface="Fidelity Sans"/>
                <a:cs typeface="Fidelity Sans"/>
              </a:rPr>
              <a:t>and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spc="-30" dirty="0">
                <a:latin typeface="Fidelity Sans"/>
                <a:cs typeface="Fidelity Sans"/>
              </a:rPr>
              <a:t>Fidelity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dirty="0">
                <a:latin typeface="Fidelity Sans"/>
                <a:cs typeface="Fidelity Sans"/>
              </a:rPr>
              <a:t>pros</a:t>
            </a:r>
            <a:r>
              <a:rPr sz="2800" spc="-130" dirty="0">
                <a:latin typeface="Fidelity Sans"/>
                <a:cs typeface="Fidelity Sans"/>
              </a:rPr>
              <a:t> </a:t>
            </a:r>
            <a:r>
              <a:rPr sz="2800" dirty="0">
                <a:latin typeface="Fidelity Sans"/>
                <a:cs typeface="Fidelity Sans"/>
              </a:rPr>
              <a:t>as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spc="-20" dirty="0">
                <a:latin typeface="Fidelity Sans"/>
                <a:cs typeface="Fidelity Sans"/>
              </a:rPr>
              <a:t>they </a:t>
            </a:r>
            <a:r>
              <a:rPr sz="2800" spc="-10" dirty="0">
                <a:latin typeface="Fidelity Sans"/>
                <a:cs typeface="Fidelity Sans"/>
              </a:rPr>
              <a:t>share</a:t>
            </a:r>
            <a:r>
              <a:rPr sz="2800" spc="-135" dirty="0">
                <a:latin typeface="Fidelity Sans"/>
                <a:cs typeface="Fidelity Sans"/>
              </a:rPr>
              <a:t> </a:t>
            </a:r>
            <a:r>
              <a:rPr sz="2800" spc="-40" dirty="0">
                <a:latin typeface="Fidelity Sans"/>
                <a:cs typeface="Fidelity Sans"/>
              </a:rPr>
              <a:t>ways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dirty="0">
                <a:latin typeface="Fidelity Sans"/>
                <a:cs typeface="Fidelity Sans"/>
              </a:rPr>
              <a:t>to</a:t>
            </a:r>
            <a:r>
              <a:rPr sz="2800" spc="-130" dirty="0">
                <a:latin typeface="Fidelity Sans"/>
                <a:cs typeface="Fidelity Sans"/>
              </a:rPr>
              <a:t> </a:t>
            </a:r>
            <a:r>
              <a:rPr sz="2800" spc="-10" dirty="0">
                <a:latin typeface="Fidelity Sans"/>
                <a:cs typeface="Fidelity Sans"/>
              </a:rPr>
              <a:t>take</a:t>
            </a:r>
            <a:r>
              <a:rPr sz="2800" spc="-130" dirty="0">
                <a:latin typeface="Fidelity Sans"/>
                <a:cs typeface="Fidelity Sans"/>
              </a:rPr>
              <a:t> </a:t>
            </a:r>
            <a:r>
              <a:rPr sz="2800" dirty="0">
                <a:latin typeface="Fidelity Sans"/>
                <a:cs typeface="Fidelity Sans"/>
              </a:rPr>
              <a:t>on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spc="-50" dirty="0">
                <a:latin typeface="Fidelity Sans"/>
                <a:cs typeface="Fidelity Sans"/>
              </a:rPr>
              <a:t>change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dirty="0">
                <a:latin typeface="Fidelity Sans"/>
                <a:cs typeface="Fidelity Sans"/>
              </a:rPr>
              <a:t>and</a:t>
            </a:r>
            <a:r>
              <a:rPr sz="2800" spc="-130" dirty="0">
                <a:latin typeface="Fidelity Sans"/>
                <a:cs typeface="Fidelity Sans"/>
              </a:rPr>
              <a:t> </a:t>
            </a:r>
            <a:r>
              <a:rPr sz="2800" spc="-10" dirty="0">
                <a:latin typeface="Fidelity Sans"/>
                <a:cs typeface="Fidelity Sans"/>
              </a:rPr>
              <a:t>take</a:t>
            </a:r>
            <a:r>
              <a:rPr sz="2800" spc="-125" dirty="0">
                <a:latin typeface="Fidelity Sans"/>
                <a:cs typeface="Fidelity Sans"/>
              </a:rPr>
              <a:t> </a:t>
            </a:r>
            <a:r>
              <a:rPr sz="2800" spc="-10" dirty="0">
                <a:latin typeface="Fidelity Sans"/>
                <a:cs typeface="Fidelity Sans"/>
              </a:rPr>
              <a:t>charge </a:t>
            </a:r>
            <a:r>
              <a:rPr sz="2800" dirty="0">
                <a:latin typeface="Fidelity Sans"/>
                <a:cs typeface="Fidelity Sans"/>
              </a:rPr>
              <a:t>of</a:t>
            </a:r>
            <a:r>
              <a:rPr sz="2800" spc="-120" dirty="0">
                <a:latin typeface="Fidelity Sans"/>
                <a:cs typeface="Fidelity Sans"/>
              </a:rPr>
              <a:t> </a:t>
            </a:r>
            <a:r>
              <a:rPr sz="2800" spc="-10" dirty="0">
                <a:latin typeface="Fidelity Sans"/>
                <a:cs typeface="Fidelity Sans"/>
              </a:rPr>
              <a:t>your</a:t>
            </a:r>
            <a:r>
              <a:rPr sz="2800" spc="-105" dirty="0">
                <a:latin typeface="Fidelity Sans"/>
                <a:cs typeface="Fidelity Sans"/>
              </a:rPr>
              <a:t> </a:t>
            </a:r>
            <a:r>
              <a:rPr sz="2800" spc="-85" dirty="0">
                <a:latin typeface="Fidelity Sans"/>
                <a:cs typeface="Fidelity Sans"/>
              </a:rPr>
              <a:t>money,</a:t>
            </a:r>
            <a:r>
              <a:rPr sz="2800" spc="-90" dirty="0">
                <a:latin typeface="Fidelity Sans"/>
                <a:cs typeface="Fidelity Sans"/>
              </a:rPr>
              <a:t> </a:t>
            </a:r>
            <a:r>
              <a:rPr sz="2800" spc="-60" dirty="0">
                <a:latin typeface="Fidelity Sans"/>
                <a:cs typeface="Fidelity Sans"/>
              </a:rPr>
              <a:t>career,</a:t>
            </a:r>
            <a:r>
              <a:rPr sz="2800" spc="-100" dirty="0">
                <a:latin typeface="Fidelity Sans"/>
                <a:cs typeface="Fidelity Sans"/>
              </a:rPr>
              <a:t> </a:t>
            </a:r>
            <a:r>
              <a:rPr sz="2800" dirty="0">
                <a:latin typeface="Fidelity Sans"/>
                <a:cs typeface="Fidelity Sans"/>
              </a:rPr>
              <a:t>and</a:t>
            </a:r>
            <a:r>
              <a:rPr sz="2800" spc="-105" dirty="0">
                <a:latin typeface="Fidelity Sans"/>
                <a:cs typeface="Fidelity Sans"/>
              </a:rPr>
              <a:t> </a:t>
            </a:r>
            <a:r>
              <a:rPr sz="2800" spc="-10" dirty="0">
                <a:latin typeface="Fidelity Sans"/>
                <a:cs typeface="Fidelity Sans"/>
              </a:rPr>
              <a:t>future.</a:t>
            </a:r>
            <a:endParaRPr sz="2800">
              <a:latin typeface="Fidelity Sans"/>
              <a:cs typeface="Fidelity Sans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25890" y="9976297"/>
            <a:ext cx="3132455" cy="677545"/>
            <a:chOff x="625890" y="9976297"/>
            <a:chExt cx="3132455" cy="677545"/>
          </a:xfrm>
        </p:grpSpPr>
        <p:sp>
          <p:nvSpPr>
            <p:cNvPr id="46" name="object 46"/>
            <p:cNvSpPr/>
            <p:nvPr/>
          </p:nvSpPr>
          <p:spPr>
            <a:xfrm>
              <a:off x="634463" y="9990651"/>
              <a:ext cx="631190" cy="631190"/>
            </a:xfrm>
            <a:custGeom>
              <a:avLst/>
              <a:gdLst/>
              <a:ahLst/>
              <a:cxnLst/>
              <a:rect l="l" t="t" r="r" b="b"/>
              <a:pathLst>
                <a:path w="631190" h="631190">
                  <a:moveTo>
                    <a:pt x="315393" y="0"/>
                  </a:moveTo>
                  <a:lnTo>
                    <a:pt x="268787" y="3419"/>
                  </a:lnTo>
                  <a:lnTo>
                    <a:pt x="224305" y="13353"/>
                  </a:lnTo>
                  <a:lnTo>
                    <a:pt x="182433" y="29313"/>
                  </a:lnTo>
                  <a:lnTo>
                    <a:pt x="143660" y="50812"/>
                  </a:lnTo>
                  <a:lnTo>
                    <a:pt x="108473" y="77361"/>
                  </a:lnTo>
                  <a:lnTo>
                    <a:pt x="77362" y="108472"/>
                  </a:lnTo>
                  <a:lnTo>
                    <a:pt x="50812" y="143657"/>
                  </a:lnTo>
                  <a:lnTo>
                    <a:pt x="29314" y="182429"/>
                  </a:lnTo>
                  <a:lnTo>
                    <a:pt x="13353" y="224299"/>
                  </a:lnTo>
                  <a:lnTo>
                    <a:pt x="3419" y="268779"/>
                  </a:lnTo>
                  <a:lnTo>
                    <a:pt x="0" y="315383"/>
                  </a:lnTo>
                  <a:lnTo>
                    <a:pt x="3419" y="361988"/>
                  </a:lnTo>
                  <a:lnTo>
                    <a:pt x="13353" y="406471"/>
                  </a:lnTo>
                  <a:lnTo>
                    <a:pt x="29314" y="448343"/>
                  </a:lnTo>
                  <a:lnTo>
                    <a:pt x="50812" y="487116"/>
                  </a:lnTo>
                  <a:lnTo>
                    <a:pt x="77362" y="522302"/>
                  </a:lnTo>
                  <a:lnTo>
                    <a:pt x="108473" y="553414"/>
                  </a:lnTo>
                  <a:lnTo>
                    <a:pt x="143660" y="579963"/>
                  </a:lnTo>
                  <a:lnTo>
                    <a:pt x="182433" y="601462"/>
                  </a:lnTo>
                  <a:lnTo>
                    <a:pt x="224305" y="617422"/>
                  </a:lnTo>
                  <a:lnTo>
                    <a:pt x="268787" y="627356"/>
                  </a:lnTo>
                  <a:lnTo>
                    <a:pt x="315393" y="630776"/>
                  </a:lnTo>
                  <a:lnTo>
                    <a:pt x="361999" y="627356"/>
                  </a:lnTo>
                  <a:lnTo>
                    <a:pt x="406481" y="617422"/>
                  </a:lnTo>
                  <a:lnTo>
                    <a:pt x="448353" y="601462"/>
                  </a:lnTo>
                  <a:lnTo>
                    <a:pt x="487126" y="579963"/>
                  </a:lnTo>
                  <a:lnTo>
                    <a:pt x="522313" y="553414"/>
                  </a:lnTo>
                  <a:lnTo>
                    <a:pt x="553425" y="522302"/>
                  </a:lnTo>
                  <a:lnTo>
                    <a:pt x="579974" y="487116"/>
                  </a:lnTo>
                  <a:lnTo>
                    <a:pt x="601472" y="448343"/>
                  </a:lnTo>
                  <a:lnTo>
                    <a:pt x="617433" y="406471"/>
                  </a:lnTo>
                  <a:lnTo>
                    <a:pt x="627367" y="361988"/>
                  </a:lnTo>
                  <a:lnTo>
                    <a:pt x="630787" y="315383"/>
                  </a:lnTo>
                  <a:lnTo>
                    <a:pt x="627367" y="268779"/>
                  </a:lnTo>
                  <a:lnTo>
                    <a:pt x="617433" y="224299"/>
                  </a:lnTo>
                  <a:lnTo>
                    <a:pt x="601472" y="182429"/>
                  </a:lnTo>
                  <a:lnTo>
                    <a:pt x="579974" y="143657"/>
                  </a:lnTo>
                  <a:lnTo>
                    <a:pt x="553425" y="108472"/>
                  </a:lnTo>
                  <a:lnTo>
                    <a:pt x="522313" y="77361"/>
                  </a:lnTo>
                  <a:lnTo>
                    <a:pt x="487126" y="50812"/>
                  </a:lnTo>
                  <a:lnTo>
                    <a:pt x="448353" y="29313"/>
                  </a:lnTo>
                  <a:lnTo>
                    <a:pt x="406481" y="13353"/>
                  </a:lnTo>
                  <a:lnTo>
                    <a:pt x="361999" y="3419"/>
                  </a:lnTo>
                  <a:lnTo>
                    <a:pt x="3153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25881" y="9976300"/>
              <a:ext cx="2781935" cy="674370"/>
            </a:xfrm>
            <a:custGeom>
              <a:avLst/>
              <a:gdLst/>
              <a:ahLst/>
              <a:cxnLst/>
              <a:rect l="l" t="t" r="r" b="b"/>
              <a:pathLst>
                <a:path w="2781935" h="674370">
                  <a:moveTo>
                    <a:pt x="645134" y="311327"/>
                  </a:moveTo>
                  <a:lnTo>
                    <a:pt x="640626" y="274383"/>
                  </a:lnTo>
                  <a:lnTo>
                    <a:pt x="640511" y="273380"/>
                  </a:lnTo>
                  <a:lnTo>
                    <a:pt x="638581" y="257606"/>
                  </a:lnTo>
                  <a:lnTo>
                    <a:pt x="623379" y="205892"/>
                  </a:lnTo>
                  <a:lnTo>
                    <a:pt x="603554" y="165138"/>
                  </a:lnTo>
                  <a:lnTo>
                    <a:pt x="571957" y="117881"/>
                  </a:lnTo>
                  <a:lnTo>
                    <a:pt x="538162" y="82765"/>
                  </a:lnTo>
                  <a:lnTo>
                    <a:pt x="499732" y="53060"/>
                  </a:lnTo>
                  <a:lnTo>
                    <a:pt x="465150" y="33642"/>
                  </a:lnTo>
                  <a:lnTo>
                    <a:pt x="457873" y="29552"/>
                  </a:lnTo>
                  <a:lnTo>
                    <a:pt x="452539" y="27546"/>
                  </a:lnTo>
                  <a:lnTo>
                    <a:pt x="413804" y="12992"/>
                  </a:lnTo>
                  <a:lnTo>
                    <a:pt x="362394" y="2235"/>
                  </a:lnTo>
                  <a:lnTo>
                    <a:pt x="308140" y="0"/>
                  </a:lnTo>
                  <a:lnTo>
                    <a:pt x="254584" y="6286"/>
                  </a:lnTo>
                  <a:lnTo>
                    <a:pt x="205282" y="21069"/>
                  </a:lnTo>
                  <a:lnTo>
                    <a:pt x="159410" y="43065"/>
                  </a:lnTo>
                  <a:lnTo>
                    <a:pt x="116471" y="73342"/>
                  </a:lnTo>
                  <a:lnTo>
                    <a:pt x="78308" y="110274"/>
                  </a:lnTo>
                  <a:lnTo>
                    <a:pt x="46748" y="152273"/>
                  </a:lnTo>
                  <a:lnTo>
                    <a:pt x="23634" y="197739"/>
                  </a:lnTo>
                  <a:lnTo>
                    <a:pt x="7975" y="245033"/>
                  </a:lnTo>
                  <a:lnTo>
                    <a:pt x="114" y="295046"/>
                  </a:lnTo>
                  <a:lnTo>
                    <a:pt x="0" y="345960"/>
                  </a:lnTo>
                  <a:lnTo>
                    <a:pt x="7607" y="395909"/>
                  </a:lnTo>
                  <a:lnTo>
                    <a:pt x="22885" y="443077"/>
                  </a:lnTo>
                  <a:lnTo>
                    <a:pt x="45339" y="488124"/>
                  </a:lnTo>
                  <a:lnTo>
                    <a:pt x="76263" y="530174"/>
                  </a:lnTo>
                  <a:lnTo>
                    <a:pt x="113563" y="566940"/>
                  </a:lnTo>
                  <a:lnTo>
                    <a:pt x="155638" y="597255"/>
                  </a:lnTo>
                  <a:lnTo>
                    <a:pt x="200799" y="619633"/>
                  </a:lnTo>
                  <a:lnTo>
                    <a:pt x="243166" y="488492"/>
                  </a:lnTo>
                  <a:lnTo>
                    <a:pt x="270344" y="404393"/>
                  </a:lnTo>
                  <a:lnTo>
                    <a:pt x="425500" y="404393"/>
                  </a:lnTo>
                  <a:lnTo>
                    <a:pt x="391528" y="382371"/>
                  </a:lnTo>
                  <a:lnTo>
                    <a:pt x="275818" y="382371"/>
                  </a:lnTo>
                  <a:lnTo>
                    <a:pt x="321233" y="236550"/>
                  </a:lnTo>
                  <a:lnTo>
                    <a:pt x="244348" y="359968"/>
                  </a:lnTo>
                  <a:lnTo>
                    <a:pt x="267360" y="376275"/>
                  </a:lnTo>
                  <a:lnTo>
                    <a:pt x="234137" y="376275"/>
                  </a:lnTo>
                  <a:lnTo>
                    <a:pt x="204901" y="422681"/>
                  </a:lnTo>
                  <a:lnTo>
                    <a:pt x="80492" y="487756"/>
                  </a:lnTo>
                  <a:lnTo>
                    <a:pt x="78371" y="488492"/>
                  </a:lnTo>
                  <a:lnTo>
                    <a:pt x="77762" y="488124"/>
                  </a:lnTo>
                  <a:lnTo>
                    <a:pt x="78371" y="487502"/>
                  </a:lnTo>
                  <a:lnTo>
                    <a:pt x="206540" y="378650"/>
                  </a:lnTo>
                  <a:lnTo>
                    <a:pt x="233641" y="355625"/>
                  </a:lnTo>
                  <a:lnTo>
                    <a:pt x="36068" y="378650"/>
                  </a:lnTo>
                  <a:lnTo>
                    <a:pt x="35699" y="378269"/>
                  </a:lnTo>
                  <a:lnTo>
                    <a:pt x="36068" y="377278"/>
                  </a:lnTo>
                  <a:lnTo>
                    <a:pt x="227672" y="321030"/>
                  </a:lnTo>
                  <a:lnTo>
                    <a:pt x="35077" y="264680"/>
                  </a:lnTo>
                  <a:lnTo>
                    <a:pt x="34328" y="264426"/>
                  </a:lnTo>
                  <a:lnTo>
                    <a:pt x="34328" y="263804"/>
                  </a:lnTo>
                  <a:lnTo>
                    <a:pt x="35077" y="263436"/>
                  </a:lnTo>
                  <a:lnTo>
                    <a:pt x="233641" y="284454"/>
                  </a:lnTo>
                  <a:lnTo>
                    <a:pt x="208038" y="263436"/>
                  </a:lnTo>
                  <a:lnTo>
                    <a:pt x="78003" y="156679"/>
                  </a:lnTo>
                  <a:lnTo>
                    <a:pt x="78003" y="156311"/>
                  </a:lnTo>
                  <a:lnTo>
                    <a:pt x="78994" y="155943"/>
                  </a:lnTo>
                  <a:lnTo>
                    <a:pt x="253923" y="251612"/>
                  </a:lnTo>
                  <a:lnTo>
                    <a:pt x="203682" y="155943"/>
                  </a:lnTo>
                  <a:lnTo>
                    <a:pt x="161353" y="75323"/>
                  </a:lnTo>
                  <a:lnTo>
                    <a:pt x="161607" y="74942"/>
                  </a:lnTo>
                  <a:lnTo>
                    <a:pt x="162356" y="74942"/>
                  </a:lnTo>
                  <a:lnTo>
                    <a:pt x="284772" y="234200"/>
                  </a:lnTo>
                  <a:lnTo>
                    <a:pt x="273748" y="75323"/>
                  </a:lnTo>
                  <a:lnTo>
                    <a:pt x="273723" y="74942"/>
                  </a:lnTo>
                  <a:lnTo>
                    <a:pt x="270573" y="29552"/>
                  </a:lnTo>
                  <a:lnTo>
                    <a:pt x="270471" y="28168"/>
                  </a:lnTo>
                  <a:lnTo>
                    <a:pt x="270840" y="27546"/>
                  </a:lnTo>
                  <a:lnTo>
                    <a:pt x="271830" y="28168"/>
                  </a:lnTo>
                  <a:lnTo>
                    <a:pt x="323723" y="226860"/>
                  </a:lnTo>
                  <a:lnTo>
                    <a:pt x="382828" y="34378"/>
                  </a:lnTo>
                  <a:lnTo>
                    <a:pt x="382943" y="34010"/>
                  </a:lnTo>
                  <a:lnTo>
                    <a:pt x="383552" y="33642"/>
                  </a:lnTo>
                  <a:lnTo>
                    <a:pt x="384314" y="34378"/>
                  </a:lnTo>
                  <a:lnTo>
                    <a:pt x="359549" y="233083"/>
                  </a:lnTo>
                  <a:lnTo>
                    <a:pt x="488442" y="81915"/>
                  </a:lnTo>
                  <a:lnTo>
                    <a:pt x="489064" y="81546"/>
                  </a:lnTo>
                  <a:lnTo>
                    <a:pt x="488937" y="82765"/>
                  </a:lnTo>
                  <a:lnTo>
                    <a:pt x="390410" y="256476"/>
                  </a:lnTo>
                  <a:lnTo>
                    <a:pt x="569061" y="165900"/>
                  </a:lnTo>
                  <a:lnTo>
                    <a:pt x="569442" y="165138"/>
                  </a:lnTo>
                  <a:lnTo>
                    <a:pt x="570814" y="165519"/>
                  </a:lnTo>
                  <a:lnTo>
                    <a:pt x="570433" y="166141"/>
                  </a:lnTo>
                  <a:lnTo>
                    <a:pt x="411429" y="286575"/>
                  </a:lnTo>
                  <a:lnTo>
                    <a:pt x="614476" y="273380"/>
                  </a:lnTo>
                  <a:lnTo>
                    <a:pt x="614730" y="273761"/>
                  </a:lnTo>
                  <a:lnTo>
                    <a:pt x="614730" y="274383"/>
                  </a:lnTo>
                  <a:lnTo>
                    <a:pt x="614095" y="274383"/>
                  </a:lnTo>
                  <a:lnTo>
                    <a:pt x="416153" y="322148"/>
                  </a:lnTo>
                  <a:lnTo>
                    <a:pt x="606640" y="388962"/>
                  </a:lnTo>
                  <a:lnTo>
                    <a:pt x="607999" y="389966"/>
                  </a:lnTo>
                  <a:lnTo>
                    <a:pt x="607999" y="390220"/>
                  </a:lnTo>
                  <a:lnTo>
                    <a:pt x="607631" y="390575"/>
                  </a:lnTo>
                  <a:lnTo>
                    <a:pt x="607009" y="390575"/>
                  </a:lnTo>
                  <a:lnTo>
                    <a:pt x="404964" y="359727"/>
                  </a:lnTo>
                  <a:lnTo>
                    <a:pt x="561225" y="494588"/>
                  </a:lnTo>
                  <a:lnTo>
                    <a:pt x="561594" y="495338"/>
                  </a:lnTo>
                  <a:lnTo>
                    <a:pt x="561225" y="496087"/>
                  </a:lnTo>
                  <a:lnTo>
                    <a:pt x="560603" y="496087"/>
                  </a:lnTo>
                  <a:lnTo>
                    <a:pt x="441299" y="429526"/>
                  </a:lnTo>
                  <a:lnTo>
                    <a:pt x="527011" y="572236"/>
                  </a:lnTo>
                  <a:lnTo>
                    <a:pt x="561809" y="539686"/>
                  </a:lnTo>
                  <a:lnTo>
                    <a:pt x="591019" y="502450"/>
                  </a:lnTo>
                  <a:lnTo>
                    <a:pt x="594639" y="496087"/>
                  </a:lnTo>
                  <a:lnTo>
                    <a:pt x="614172" y="461772"/>
                  </a:lnTo>
                  <a:lnTo>
                    <a:pt x="630770" y="418947"/>
                  </a:lnTo>
                  <a:lnTo>
                    <a:pt x="637095" y="390575"/>
                  </a:lnTo>
                  <a:lnTo>
                    <a:pt x="642658" y="365594"/>
                  </a:lnTo>
                  <a:lnTo>
                    <a:pt x="645134" y="311327"/>
                  </a:lnTo>
                  <a:close/>
                </a:path>
                <a:path w="2781935" h="674370">
                  <a:moveTo>
                    <a:pt x="728446" y="594626"/>
                  </a:moveTo>
                  <a:lnTo>
                    <a:pt x="690372" y="594626"/>
                  </a:lnTo>
                  <a:lnTo>
                    <a:pt x="666102" y="674243"/>
                  </a:lnTo>
                  <a:lnTo>
                    <a:pt x="704176" y="674243"/>
                  </a:lnTo>
                  <a:lnTo>
                    <a:pt x="728446" y="594626"/>
                  </a:lnTo>
                  <a:close/>
                </a:path>
                <a:path w="2781935" h="674370">
                  <a:moveTo>
                    <a:pt x="1135278" y="101828"/>
                  </a:moveTo>
                  <a:lnTo>
                    <a:pt x="817511" y="101828"/>
                  </a:lnTo>
                  <a:lnTo>
                    <a:pt x="693356" y="544855"/>
                  </a:lnTo>
                  <a:lnTo>
                    <a:pt x="848372" y="544855"/>
                  </a:lnTo>
                  <a:lnTo>
                    <a:pt x="848499" y="544855"/>
                  </a:lnTo>
                  <a:lnTo>
                    <a:pt x="894778" y="379133"/>
                  </a:lnTo>
                  <a:lnTo>
                    <a:pt x="1056894" y="379133"/>
                  </a:lnTo>
                  <a:lnTo>
                    <a:pt x="1084262" y="282346"/>
                  </a:lnTo>
                  <a:lnTo>
                    <a:pt x="922147" y="282346"/>
                  </a:lnTo>
                  <a:lnTo>
                    <a:pt x="942924" y="206946"/>
                  </a:lnTo>
                  <a:lnTo>
                    <a:pt x="1105039" y="206946"/>
                  </a:lnTo>
                  <a:lnTo>
                    <a:pt x="1135278" y="101828"/>
                  </a:lnTo>
                  <a:close/>
                </a:path>
                <a:path w="2781935" h="674370">
                  <a:moveTo>
                    <a:pt x="1297876" y="221132"/>
                  </a:moveTo>
                  <a:lnTo>
                    <a:pt x="1144600" y="221132"/>
                  </a:lnTo>
                  <a:lnTo>
                    <a:pt x="1053782" y="544855"/>
                  </a:lnTo>
                  <a:lnTo>
                    <a:pt x="1207058" y="544855"/>
                  </a:lnTo>
                  <a:lnTo>
                    <a:pt x="1297876" y="221132"/>
                  </a:lnTo>
                  <a:close/>
                </a:path>
                <a:path w="2781935" h="674370">
                  <a:moveTo>
                    <a:pt x="1331099" y="101815"/>
                  </a:moveTo>
                  <a:lnTo>
                    <a:pt x="1177950" y="101815"/>
                  </a:lnTo>
                  <a:lnTo>
                    <a:pt x="1153058" y="190271"/>
                  </a:lnTo>
                  <a:lnTo>
                    <a:pt x="1306220" y="190271"/>
                  </a:lnTo>
                  <a:lnTo>
                    <a:pt x="1331099" y="101815"/>
                  </a:lnTo>
                  <a:close/>
                </a:path>
                <a:path w="2781935" h="674370">
                  <a:moveTo>
                    <a:pt x="1728597" y="101815"/>
                  </a:moveTo>
                  <a:lnTo>
                    <a:pt x="1575320" y="101815"/>
                  </a:lnTo>
                  <a:lnTo>
                    <a:pt x="1532521" y="257949"/>
                  </a:lnTo>
                  <a:lnTo>
                    <a:pt x="1519643" y="241249"/>
                  </a:lnTo>
                  <a:lnTo>
                    <a:pt x="1513611" y="237045"/>
                  </a:lnTo>
                  <a:lnTo>
                    <a:pt x="1513611" y="330365"/>
                  </a:lnTo>
                  <a:lnTo>
                    <a:pt x="1482750" y="436740"/>
                  </a:lnTo>
                  <a:lnTo>
                    <a:pt x="1477606" y="439674"/>
                  </a:lnTo>
                  <a:lnTo>
                    <a:pt x="1471701" y="442137"/>
                  </a:lnTo>
                  <a:lnTo>
                    <a:pt x="1464792" y="443826"/>
                  </a:lnTo>
                  <a:lnTo>
                    <a:pt x="1456626" y="444449"/>
                  </a:lnTo>
                  <a:lnTo>
                    <a:pt x="1446669" y="442582"/>
                  </a:lnTo>
                  <a:lnTo>
                    <a:pt x="1439202" y="437553"/>
                  </a:lnTo>
                  <a:lnTo>
                    <a:pt x="1434503" y="430174"/>
                  </a:lnTo>
                  <a:lnTo>
                    <a:pt x="1432877" y="421309"/>
                  </a:lnTo>
                  <a:lnTo>
                    <a:pt x="1434617" y="401256"/>
                  </a:lnTo>
                  <a:lnTo>
                    <a:pt x="1446149" y="360972"/>
                  </a:lnTo>
                  <a:lnTo>
                    <a:pt x="1469567" y="321906"/>
                  </a:lnTo>
                  <a:lnTo>
                    <a:pt x="1489824" y="317385"/>
                  </a:lnTo>
                  <a:lnTo>
                    <a:pt x="1497253" y="318389"/>
                  </a:lnTo>
                  <a:lnTo>
                    <a:pt x="1496644" y="318389"/>
                  </a:lnTo>
                  <a:lnTo>
                    <a:pt x="1503006" y="320941"/>
                  </a:lnTo>
                  <a:lnTo>
                    <a:pt x="1508887" y="325069"/>
                  </a:lnTo>
                  <a:lnTo>
                    <a:pt x="1513611" y="330365"/>
                  </a:lnTo>
                  <a:lnTo>
                    <a:pt x="1513611" y="237045"/>
                  </a:lnTo>
                  <a:lnTo>
                    <a:pt x="1500174" y="227647"/>
                  </a:lnTo>
                  <a:lnTo>
                    <a:pt x="1474927" y="218503"/>
                  </a:lnTo>
                  <a:lnTo>
                    <a:pt x="1444688" y="215163"/>
                  </a:lnTo>
                  <a:lnTo>
                    <a:pt x="1408493" y="219379"/>
                  </a:lnTo>
                  <a:lnTo>
                    <a:pt x="1348955" y="252526"/>
                  </a:lnTo>
                  <a:lnTo>
                    <a:pt x="1305445" y="328612"/>
                  </a:lnTo>
                  <a:lnTo>
                    <a:pt x="1288199" y="380580"/>
                  </a:lnTo>
                  <a:lnTo>
                    <a:pt x="1277073" y="432104"/>
                  </a:lnTo>
                  <a:lnTo>
                    <a:pt x="1273124" y="478294"/>
                  </a:lnTo>
                  <a:lnTo>
                    <a:pt x="1278902" y="511213"/>
                  </a:lnTo>
                  <a:lnTo>
                    <a:pt x="1295323" y="534377"/>
                  </a:lnTo>
                  <a:lnTo>
                    <a:pt x="1320990" y="548068"/>
                  </a:lnTo>
                  <a:lnTo>
                    <a:pt x="1354493" y="552577"/>
                  </a:lnTo>
                  <a:lnTo>
                    <a:pt x="1388287" y="549300"/>
                  </a:lnTo>
                  <a:lnTo>
                    <a:pt x="1416862" y="540169"/>
                  </a:lnTo>
                  <a:lnTo>
                    <a:pt x="1441881" y="526275"/>
                  </a:lnTo>
                  <a:lnTo>
                    <a:pt x="1464970" y="508647"/>
                  </a:lnTo>
                  <a:lnTo>
                    <a:pt x="1454264" y="544855"/>
                  </a:lnTo>
                  <a:lnTo>
                    <a:pt x="1604441" y="544855"/>
                  </a:lnTo>
                  <a:lnTo>
                    <a:pt x="1614589" y="508647"/>
                  </a:lnTo>
                  <a:lnTo>
                    <a:pt x="1632572" y="444449"/>
                  </a:lnTo>
                  <a:lnTo>
                    <a:pt x="1668183" y="317385"/>
                  </a:lnTo>
                  <a:lnTo>
                    <a:pt x="1684845" y="257949"/>
                  </a:lnTo>
                  <a:lnTo>
                    <a:pt x="1728597" y="101815"/>
                  </a:lnTo>
                  <a:close/>
                </a:path>
                <a:path w="2781935" h="674370">
                  <a:moveTo>
                    <a:pt x="2053818" y="313944"/>
                  </a:moveTo>
                  <a:lnTo>
                    <a:pt x="2046643" y="272453"/>
                  </a:lnTo>
                  <a:lnTo>
                    <a:pt x="1993303" y="225590"/>
                  </a:lnTo>
                  <a:lnTo>
                    <a:pt x="1949856" y="216217"/>
                  </a:lnTo>
                  <a:lnTo>
                    <a:pt x="1910499" y="214223"/>
                  </a:lnTo>
                  <a:lnTo>
                    <a:pt x="1910499" y="318046"/>
                  </a:lnTo>
                  <a:lnTo>
                    <a:pt x="1910499" y="323888"/>
                  </a:lnTo>
                  <a:lnTo>
                    <a:pt x="1908124" y="334098"/>
                  </a:lnTo>
                  <a:lnTo>
                    <a:pt x="1906397" y="340575"/>
                  </a:lnTo>
                  <a:lnTo>
                    <a:pt x="1843430" y="340575"/>
                  </a:lnTo>
                  <a:lnTo>
                    <a:pt x="1850593" y="319684"/>
                  </a:lnTo>
                  <a:lnTo>
                    <a:pt x="1859635" y="305511"/>
                  </a:lnTo>
                  <a:lnTo>
                    <a:pt x="1870697" y="297459"/>
                  </a:lnTo>
                  <a:lnTo>
                    <a:pt x="1883816" y="294919"/>
                  </a:lnTo>
                  <a:lnTo>
                    <a:pt x="1894700" y="296024"/>
                  </a:lnTo>
                  <a:lnTo>
                    <a:pt x="1903145" y="299808"/>
                  </a:lnTo>
                  <a:lnTo>
                    <a:pt x="1908568" y="306933"/>
                  </a:lnTo>
                  <a:lnTo>
                    <a:pt x="1910499" y="318046"/>
                  </a:lnTo>
                  <a:lnTo>
                    <a:pt x="1910499" y="214223"/>
                  </a:lnTo>
                  <a:lnTo>
                    <a:pt x="1850288" y="217284"/>
                  </a:lnTo>
                  <a:lnTo>
                    <a:pt x="1804644" y="229311"/>
                  </a:lnTo>
                  <a:lnTo>
                    <a:pt x="1763356" y="250799"/>
                  </a:lnTo>
                  <a:lnTo>
                    <a:pt x="1729587" y="282956"/>
                  </a:lnTo>
                  <a:lnTo>
                    <a:pt x="1707299" y="320522"/>
                  </a:lnTo>
                  <a:lnTo>
                    <a:pt x="1689430" y="365633"/>
                  </a:lnTo>
                  <a:lnTo>
                    <a:pt x="1677543" y="411873"/>
                  </a:lnTo>
                  <a:lnTo>
                    <a:pt x="1673237" y="452793"/>
                  </a:lnTo>
                  <a:lnTo>
                    <a:pt x="1681314" y="496773"/>
                  </a:lnTo>
                  <a:lnTo>
                    <a:pt x="1703920" y="525856"/>
                  </a:lnTo>
                  <a:lnTo>
                    <a:pt x="1738642" y="543001"/>
                  </a:lnTo>
                  <a:lnTo>
                    <a:pt x="1783054" y="551141"/>
                  </a:lnTo>
                  <a:lnTo>
                    <a:pt x="1834730" y="553199"/>
                  </a:lnTo>
                  <a:lnTo>
                    <a:pt x="1878965" y="549186"/>
                  </a:lnTo>
                  <a:lnTo>
                    <a:pt x="1926971" y="536219"/>
                  </a:lnTo>
                  <a:lnTo>
                    <a:pt x="1972386" y="512914"/>
                  </a:lnTo>
                  <a:lnTo>
                    <a:pt x="2008873" y="477850"/>
                  </a:lnTo>
                  <a:lnTo>
                    <a:pt x="2012556" y="469455"/>
                  </a:lnTo>
                  <a:lnTo>
                    <a:pt x="2030056" y="429653"/>
                  </a:lnTo>
                  <a:lnTo>
                    <a:pt x="1879765" y="429653"/>
                  </a:lnTo>
                  <a:lnTo>
                    <a:pt x="1872767" y="449148"/>
                  </a:lnTo>
                  <a:lnTo>
                    <a:pt x="1864525" y="461352"/>
                  </a:lnTo>
                  <a:lnTo>
                    <a:pt x="1853933" y="467664"/>
                  </a:lnTo>
                  <a:lnTo>
                    <a:pt x="1839950" y="469455"/>
                  </a:lnTo>
                  <a:lnTo>
                    <a:pt x="1827403" y="466775"/>
                  </a:lnTo>
                  <a:lnTo>
                    <a:pt x="1820672" y="460362"/>
                  </a:lnTo>
                  <a:lnTo>
                    <a:pt x="1817966" y="452793"/>
                  </a:lnTo>
                  <a:lnTo>
                    <a:pt x="1817433" y="446316"/>
                  </a:lnTo>
                  <a:lnTo>
                    <a:pt x="1818157" y="436270"/>
                  </a:lnTo>
                  <a:lnTo>
                    <a:pt x="1820062" y="426224"/>
                  </a:lnTo>
                  <a:lnTo>
                    <a:pt x="1822729" y="415531"/>
                  </a:lnTo>
                  <a:lnTo>
                    <a:pt x="1825739" y="403644"/>
                  </a:lnTo>
                  <a:lnTo>
                    <a:pt x="2037156" y="403644"/>
                  </a:lnTo>
                  <a:lnTo>
                    <a:pt x="2043277" y="381114"/>
                  </a:lnTo>
                  <a:lnTo>
                    <a:pt x="2048611" y="356133"/>
                  </a:lnTo>
                  <a:lnTo>
                    <a:pt x="2051100" y="340575"/>
                  </a:lnTo>
                  <a:lnTo>
                    <a:pt x="2052383" y="332486"/>
                  </a:lnTo>
                  <a:lnTo>
                    <a:pt x="2053818" y="313944"/>
                  </a:lnTo>
                  <a:close/>
                </a:path>
                <a:path w="2781935" h="674370">
                  <a:moveTo>
                    <a:pt x="2315337" y="101828"/>
                  </a:moveTo>
                  <a:lnTo>
                    <a:pt x="2162060" y="101828"/>
                  </a:lnTo>
                  <a:lnTo>
                    <a:pt x="2037892" y="544855"/>
                  </a:lnTo>
                  <a:lnTo>
                    <a:pt x="2191169" y="544855"/>
                  </a:lnTo>
                  <a:lnTo>
                    <a:pt x="2315337" y="101828"/>
                  </a:lnTo>
                  <a:close/>
                </a:path>
                <a:path w="2781935" h="674370">
                  <a:moveTo>
                    <a:pt x="2484412" y="221132"/>
                  </a:moveTo>
                  <a:lnTo>
                    <a:pt x="2331135" y="221132"/>
                  </a:lnTo>
                  <a:lnTo>
                    <a:pt x="2240318" y="544855"/>
                  </a:lnTo>
                  <a:lnTo>
                    <a:pt x="2393594" y="544855"/>
                  </a:lnTo>
                  <a:lnTo>
                    <a:pt x="2484412" y="221132"/>
                  </a:lnTo>
                  <a:close/>
                </a:path>
                <a:path w="2781935" h="674370">
                  <a:moveTo>
                    <a:pt x="2517635" y="101815"/>
                  </a:moveTo>
                  <a:lnTo>
                    <a:pt x="2364359" y="101815"/>
                  </a:lnTo>
                  <a:lnTo>
                    <a:pt x="2339479" y="190271"/>
                  </a:lnTo>
                  <a:lnTo>
                    <a:pt x="2492756" y="190271"/>
                  </a:lnTo>
                  <a:lnTo>
                    <a:pt x="2517635" y="101815"/>
                  </a:lnTo>
                  <a:close/>
                </a:path>
                <a:path w="2781935" h="674370">
                  <a:moveTo>
                    <a:pt x="2781516" y="294170"/>
                  </a:moveTo>
                  <a:lnTo>
                    <a:pt x="2768231" y="221259"/>
                  </a:lnTo>
                  <a:lnTo>
                    <a:pt x="2685224" y="221259"/>
                  </a:lnTo>
                  <a:lnTo>
                    <a:pt x="2705379" y="149339"/>
                  </a:lnTo>
                  <a:lnTo>
                    <a:pt x="2552090" y="149339"/>
                  </a:lnTo>
                  <a:lnTo>
                    <a:pt x="2468981" y="444449"/>
                  </a:lnTo>
                  <a:lnTo>
                    <a:pt x="2465908" y="456615"/>
                  </a:lnTo>
                  <a:lnTo>
                    <a:pt x="2463876" y="468160"/>
                  </a:lnTo>
                  <a:lnTo>
                    <a:pt x="2462733" y="479132"/>
                  </a:lnTo>
                  <a:lnTo>
                    <a:pt x="2462390" y="489610"/>
                  </a:lnTo>
                  <a:lnTo>
                    <a:pt x="2465781" y="512267"/>
                  </a:lnTo>
                  <a:lnTo>
                    <a:pt x="2476627" y="529691"/>
                  </a:lnTo>
                  <a:lnTo>
                    <a:pt x="2495931" y="540905"/>
                  </a:lnTo>
                  <a:lnTo>
                    <a:pt x="2524722" y="544855"/>
                  </a:lnTo>
                  <a:lnTo>
                    <a:pt x="2661323" y="544855"/>
                  </a:lnTo>
                  <a:lnTo>
                    <a:pt x="2683853" y="465226"/>
                  </a:lnTo>
                  <a:lnTo>
                    <a:pt x="2651125" y="465226"/>
                  </a:lnTo>
                  <a:lnTo>
                    <a:pt x="2638183" y="464273"/>
                  </a:lnTo>
                  <a:lnTo>
                    <a:pt x="2629966" y="461073"/>
                  </a:lnTo>
                  <a:lnTo>
                    <a:pt x="2625636" y="455206"/>
                  </a:lnTo>
                  <a:lnTo>
                    <a:pt x="2624378" y="446189"/>
                  </a:lnTo>
                  <a:lnTo>
                    <a:pt x="2624798" y="439724"/>
                  </a:lnTo>
                  <a:lnTo>
                    <a:pt x="2625941" y="432295"/>
                  </a:lnTo>
                  <a:lnTo>
                    <a:pt x="2627630" y="424535"/>
                  </a:lnTo>
                  <a:lnTo>
                    <a:pt x="2664193" y="294170"/>
                  </a:lnTo>
                  <a:lnTo>
                    <a:pt x="2781516" y="294170"/>
                  </a:lnTo>
                  <a:close/>
                </a:path>
              </a:pathLst>
            </a:custGeom>
            <a:solidFill>
              <a:srgbClr val="3686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25368" y="10570916"/>
              <a:ext cx="143817" cy="7974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41721" y="10570790"/>
              <a:ext cx="126781" cy="7950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17392" y="10571040"/>
              <a:ext cx="111232" cy="7962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5158" y="10571161"/>
              <a:ext cx="103515" cy="7925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43631" y="10570916"/>
              <a:ext cx="177405" cy="7962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40011" y="10570916"/>
              <a:ext cx="144229" cy="7962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45949" y="10571037"/>
              <a:ext cx="103515" cy="7950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97511" y="10455956"/>
              <a:ext cx="83348" cy="8335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92012" y="10570047"/>
              <a:ext cx="117935" cy="8347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74575" y="10571040"/>
              <a:ext cx="111232" cy="7962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3293933" y="10197426"/>
              <a:ext cx="464184" cy="451484"/>
            </a:xfrm>
            <a:custGeom>
              <a:avLst/>
              <a:gdLst/>
              <a:ahLst/>
              <a:cxnLst/>
              <a:rect l="l" t="t" r="r" b="b"/>
              <a:pathLst>
                <a:path w="464185" h="451484">
                  <a:moveTo>
                    <a:pt x="306933" y="0"/>
                  </a:moveTo>
                  <a:lnTo>
                    <a:pt x="223825" y="179408"/>
                  </a:lnTo>
                  <a:lnTo>
                    <a:pt x="226192" y="0"/>
                  </a:lnTo>
                  <a:lnTo>
                    <a:pt x="71170" y="0"/>
                  </a:lnTo>
                  <a:lnTo>
                    <a:pt x="100907" y="323728"/>
                  </a:lnTo>
                  <a:lnTo>
                    <a:pt x="97570" y="336416"/>
                  </a:lnTo>
                  <a:lnTo>
                    <a:pt x="92986" y="346293"/>
                  </a:lnTo>
                  <a:lnTo>
                    <a:pt x="51605" y="363178"/>
                  </a:lnTo>
                  <a:lnTo>
                    <a:pt x="37016" y="363284"/>
                  </a:lnTo>
                  <a:lnTo>
                    <a:pt x="24386" y="362910"/>
                  </a:lnTo>
                  <a:lnTo>
                    <a:pt x="0" y="451001"/>
                  </a:lnTo>
                  <a:lnTo>
                    <a:pt x="104635" y="451001"/>
                  </a:lnTo>
                  <a:lnTo>
                    <a:pt x="145739" y="445085"/>
                  </a:lnTo>
                  <a:lnTo>
                    <a:pt x="179299" y="426911"/>
                  </a:lnTo>
                  <a:lnTo>
                    <a:pt x="209523" y="395837"/>
                  </a:lnTo>
                  <a:lnTo>
                    <a:pt x="240620" y="351224"/>
                  </a:lnTo>
                  <a:lnTo>
                    <a:pt x="463943" y="251"/>
                  </a:lnTo>
                  <a:lnTo>
                    <a:pt x="307184" y="251"/>
                  </a:lnTo>
                  <a:lnTo>
                    <a:pt x="306933" y="0"/>
                  </a:lnTo>
                  <a:close/>
                </a:path>
              </a:pathLst>
            </a:custGeom>
            <a:solidFill>
              <a:srgbClr val="3686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94940" y="10569923"/>
              <a:ext cx="117935" cy="834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5781afeb-d0a0-496a-aee2-4bb24a9406d7">
      <Terms xmlns="http://schemas.microsoft.com/office/infopath/2007/PartnerControls"/>
    </lcf76f155ced4ddcb4097134ff3c332f>
    <_ip_UnifiedCompliancePolicyProperties xmlns="http://schemas.microsoft.com/sharepoint/v3" xsi:nil="true"/>
    <TaxCatchAll xmlns="9a0cd5d2-9a58-401c-9e10-e6aaacdfab0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9B3A616CFF4A4D837A50CD49C85D07" ma:contentTypeVersion="20" ma:contentTypeDescription="Create a new document." ma:contentTypeScope="" ma:versionID="fc7154a6c098bff057c108da2b4fe788">
  <xsd:schema xmlns:xsd="http://www.w3.org/2001/XMLSchema" xmlns:xs="http://www.w3.org/2001/XMLSchema" xmlns:p="http://schemas.microsoft.com/office/2006/metadata/properties" xmlns:ns1="http://schemas.microsoft.com/sharepoint/v3" xmlns:ns2="5781afeb-d0a0-496a-aee2-4bb24a9406d7" xmlns:ns3="9a0cd5d2-9a58-401c-9e10-e6aaacdfab01" targetNamespace="http://schemas.microsoft.com/office/2006/metadata/properties" ma:root="true" ma:fieldsID="3669fb01ff152318a74dfe418cd26c0e" ns1:_="" ns2:_="" ns3:_="">
    <xsd:import namespace="http://schemas.microsoft.com/sharepoint/v3"/>
    <xsd:import namespace="5781afeb-d0a0-496a-aee2-4bb24a9406d7"/>
    <xsd:import namespace="9a0cd5d2-9a58-401c-9e10-e6aaacdfab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81afeb-d0a0-496a-aee2-4bb24a940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0cd5d2-9a58-401c-9e10-e6aaacdfab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23fc777-762e-4016-9c15-eb64c316b899}" ma:internalName="TaxCatchAll" ma:showField="CatchAllData" ma:web="9a0cd5d2-9a58-401c-9e10-e6aaacdfab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996DDB-DDF2-41A8-8D68-4C1232442640}">
  <ds:schemaRefs>
    <ds:schemaRef ds:uri="http://schemas.microsoft.com/office/2006/documentManagement/types"/>
    <ds:schemaRef ds:uri="9a0cd5d2-9a58-401c-9e10-e6aaacdfab01"/>
    <ds:schemaRef ds:uri="http://purl.org/dc/elements/1.1/"/>
    <ds:schemaRef ds:uri="http://schemas.microsoft.com/sharepoint/v3"/>
    <ds:schemaRef ds:uri="http://purl.org/dc/dcmitype/"/>
    <ds:schemaRef ds:uri="http://purl.org/dc/terms/"/>
    <ds:schemaRef ds:uri="5781afeb-d0a0-496a-aee2-4bb24a9406d7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D680CE4-58CB-49F9-93C2-8B5E403F57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AA3647-C6BE-4BAC-989D-E726CAFC82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781afeb-d0a0-496a-aee2-4bb24a9406d7"/>
    <ds:schemaRef ds:uri="9a0cd5d2-9a58-401c-9e10-e6aaacdfab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179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Fidelity Slab SemiBold</vt:lpstr>
      <vt:lpstr>Fidelity Sans 2</vt:lpstr>
      <vt:lpstr>Calibri</vt:lpstr>
      <vt:lpstr>Fidelity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55015_05_WHM_DigitalSign</dc:title>
  <dc:creator>Talib, Sebastian</dc:creator>
  <cp:lastModifiedBy>Broussard, Alexis</cp:lastModifiedBy>
  <cp:revision>3</cp:revision>
  <dcterms:created xsi:type="dcterms:W3CDTF">2026-08-24T15:49:00Z</dcterms:created>
  <dcterms:modified xsi:type="dcterms:W3CDTF">2026-08-27T13:38:27Z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2026-08-06T00:00:00Z</vt:filetime>
  </property>
  <property fmtid="{D5CDD505-2E9C-101B-9397-08002B2CF9AE}" pid="3" name="Creator">
    <vt:lpwstr>Adobe Illustrator 30.6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2026-08-24T00:00:00Z</vt:filetime>
  </property>
  <property fmtid="{D5CDD505-2E9C-101B-9397-08002B2CF9AE}" pid="6" name="Producer">
    <vt:lpwstr>Adobe PDF library 18.00</vt:lpwstr>
  </property>
  <property fmtid="{D5CDD505-2E9C-101B-9397-08002B2CF9AE}" pid="7" name="ContentTypeId">
    <vt:lpwstr>0x010100C09B3A616CFF4A4D837A50CD49C85D07</vt:lpwstr>
  </property>
  <property fmtid="{D5CDD505-2E9C-101B-9397-08002B2CF9AE}" pid="8" name="MSIP_Label_1d85388c-20fd-4b6c-bf81-474f2e2433dd_Enabled">
    <vt:lpwstr>true</vt:lpwstr>
  </property>
  <property fmtid="{D5CDD505-2E9C-101B-9397-08002B2CF9AE}" pid="9" name="MSIP_Label_1d85388c-20fd-4b6c-bf81-474f2e2433dd_SetDate">
    <vt:lpwstr>2026-08-24T16:05:28Z</vt:lpwstr>
  </property>
  <property fmtid="{D5CDD505-2E9C-101B-9397-08002B2CF9AE}" pid="10" name="MSIP_Label_1d85388c-20fd-4b6c-bf81-474f2e2433dd_Method">
    <vt:lpwstr>Privileged</vt:lpwstr>
  </property>
  <property fmtid="{D5CDD505-2E9C-101B-9397-08002B2CF9AE}" pid="11" name="MSIP_Label_1d85388c-20fd-4b6c-bf81-474f2e2433dd_Name">
    <vt:lpwstr>Fidelity Confidential - No footer</vt:lpwstr>
  </property>
  <property fmtid="{D5CDD505-2E9C-101B-9397-08002B2CF9AE}" pid="12" name="MSIP_Label_1d85388c-20fd-4b6c-bf81-474f2e2433dd_SiteId">
    <vt:lpwstr>7521acbc-a68c-41e5-a975-1cf83066dd19</vt:lpwstr>
  </property>
  <property fmtid="{D5CDD505-2E9C-101B-9397-08002B2CF9AE}" pid="13" name="MSIP_Label_1d85388c-20fd-4b6c-bf81-474f2e2433dd_ActionId">
    <vt:lpwstr>e9731d3a-eb77-47fe-aff3-7a9f71ef8bc6</vt:lpwstr>
  </property>
  <property fmtid="{D5CDD505-2E9C-101B-9397-08002B2CF9AE}" pid="14" name="MSIP_Label_1d85388c-20fd-4b6c-bf81-474f2e2433dd_ContentBits">
    <vt:lpwstr>0</vt:lpwstr>
  </property>
  <property fmtid="{D5CDD505-2E9C-101B-9397-08002B2CF9AE}" pid="15" name="MSIP_Label_1d85388c-20fd-4b6c-bf81-474f2e2433dd_Tag">
    <vt:lpwstr>10, 0, 1, 1</vt:lpwstr>
  </property>
</Properties>
</file>